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4.xml" ContentType="application/inkml+xml"/>
  <Override PartName="/ppt/notesSlides/notesSlide17.xml" ContentType="application/vnd.openxmlformats-officedocument.presentationml.notesSlide+xml"/>
  <Override PartName="/ppt/ink/ink25.xml" ContentType="application/inkml+xml"/>
  <Override PartName="/ppt/notesSlides/notesSlide18.xml" ContentType="application/vnd.openxmlformats-officedocument.presentationml.notesSlide+xml"/>
  <Override PartName="/ppt/ink/ink26.xml" ContentType="application/inkml+xml"/>
  <Override PartName="/ppt/notesSlides/notesSlide19.xml" ContentType="application/vnd.openxmlformats-officedocument.presentationml.notesSlide+xml"/>
  <Override PartName="/ppt/ink/ink27.xml" ContentType="application/inkml+xml"/>
  <Override PartName="/ppt/notesSlides/notesSlide20.xml" ContentType="application/vnd.openxmlformats-officedocument.presentationml.notesSlide+xml"/>
  <Override PartName="/ppt/ink/ink28.xml" ContentType="application/inkml+xml"/>
  <Override PartName="/ppt/notesSlides/notesSlide21.xml" ContentType="application/vnd.openxmlformats-officedocument.presentationml.notesSlide+xml"/>
  <Override PartName="/ppt/ink/ink29.xml" ContentType="application/inkml+xml"/>
  <Override PartName="/ppt/notesSlides/notesSlide22.xml" ContentType="application/vnd.openxmlformats-officedocument.presentationml.notesSlide+xml"/>
  <Override PartName="/ppt/ink/ink30.xml" ContentType="application/inkml+xml"/>
  <Override PartName="/ppt/notesSlides/notesSlide23.xml" ContentType="application/vnd.openxmlformats-officedocument.presentationml.notesSlide+xml"/>
  <Override PartName="/ppt/ink/ink31.xml" ContentType="application/inkml+xml"/>
  <Override PartName="/ppt/notesSlides/notesSlide24.xml" ContentType="application/vnd.openxmlformats-officedocument.presentationml.notesSlide+xml"/>
  <Override PartName="/ppt/ink/ink32.xml" ContentType="application/inkml+xml"/>
  <Override PartName="/ppt/notesSlides/notesSlide25.xml" ContentType="application/vnd.openxmlformats-officedocument.presentationml.notesSlide+xml"/>
  <Override PartName="/ppt/ink/ink33.xml" ContentType="application/inkml+xml"/>
  <Override PartName="/ppt/notesSlides/notesSlide26.xml" ContentType="application/vnd.openxmlformats-officedocument.presentationml.notesSlide+xml"/>
  <Override PartName="/ppt/ink/ink34.xml" ContentType="application/inkml+xml"/>
  <Override PartName="/ppt/notesSlides/notesSlide27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366" r:id="rId2"/>
    <p:sldId id="314" r:id="rId3"/>
    <p:sldId id="533" r:id="rId4"/>
    <p:sldId id="528" r:id="rId5"/>
    <p:sldId id="529" r:id="rId6"/>
    <p:sldId id="530" r:id="rId7"/>
    <p:sldId id="495" r:id="rId8"/>
    <p:sldId id="531" r:id="rId9"/>
    <p:sldId id="532" r:id="rId10"/>
    <p:sldId id="478" r:id="rId11"/>
    <p:sldId id="498" r:id="rId12"/>
    <p:sldId id="500" r:id="rId13"/>
    <p:sldId id="499" r:id="rId14"/>
    <p:sldId id="435" r:id="rId15"/>
    <p:sldId id="409" r:id="rId16"/>
    <p:sldId id="520" r:id="rId17"/>
    <p:sldId id="535" r:id="rId18"/>
    <p:sldId id="536" r:id="rId19"/>
    <p:sldId id="537" r:id="rId20"/>
    <p:sldId id="538" r:id="rId21"/>
    <p:sldId id="539" r:id="rId22"/>
    <p:sldId id="546" r:id="rId23"/>
    <p:sldId id="540" r:id="rId24"/>
    <p:sldId id="541" r:id="rId25"/>
    <p:sldId id="542" r:id="rId26"/>
    <p:sldId id="543" r:id="rId27"/>
    <p:sldId id="544" r:id="rId28"/>
    <p:sldId id="545" r:id="rId29"/>
    <p:sldId id="547" r:id="rId30"/>
    <p:sldId id="479" r:id="rId31"/>
    <p:sldId id="548" r:id="rId32"/>
    <p:sldId id="549" r:id="rId33"/>
    <p:sldId id="550" r:id="rId34"/>
    <p:sldId id="483" r:id="rId35"/>
    <p:sldId id="551" r:id="rId36"/>
    <p:sldId id="552" r:id="rId37"/>
    <p:sldId id="557" r:id="rId38"/>
    <p:sldId id="553" r:id="rId39"/>
    <p:sldId id="556" r:id="rId40"/>
    <p:sldId id="558" r:id="rId41"/>
    <p:sldId id="559" r:id="rId42"/>
    <p:sldId id="554" r:id="rId43"/>
    <p:sldId id="555" r:id="rId44"/>
    <p:sldId id="393" r:id="rId45"/>
    <p:sldId id="534" r:id="rId46"/>
    <p:sldId id="497" r:id="rId47"/>
    <p:sldId id="394" r:id="rId48"/>
    <p:sldId id="266" r:id="rId4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tine" initials="R" lastIdx="1" clrIdx="0">
    <p:extLst>
      <p:ext uri="{19B8F6BF-5375-455C-9EA6-DF929625EA0E}">
        <p15:presenceInfo xmlns:p15="http://schemas.microsoft.com/office/powerpoint/2012/main" userId="Rayt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85271" autoAdjust="0"/>
  </p:normalViewPr>
  <p:slideViewPr>
    <p:cSldViewPr snapToGrid="0" snapToObjects="1">
      <p:cViewPr varScale="1">
        <p:scale>
          <a:sx n="114" d="100"/>
          <a:sy n="114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0:07:3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11354 1760 1014 0,'-3'0'525'0,"-1"0"-448"16,1 0 1-16,3 0-40 0,3 0 0 0,-6 0 8 15,3 0-14-15,0 0-18 16,0-1-1-16,3 1-6 0,4-1 0 16,3-1-3-16,22-10 1 0,17 5-5 15,-14 5 0-15,-1 1 0 0,0 1 0 0,-2 0-2 16,-1 0 1-16,-5 0-17 0,-15 0 0 15,1 1-27-15,8 0 0 0,8 3-41 0,-15 0 0 16,-2 1-41-16,-4 2 2 0,-6-5-87 16,-1-2 2-16,-15-10-89 0,21 10-1 0</inkml:trace>
  <inkml:trace contextRef="#ctx0" brushRef="#br0" timeOffset="175.99">11373 1936 582 0,'0'10'365'0,"0"3"-245"16,0 4 0-16,0-2-50 0,0 1 0 0,0 11-49 15,0 5-1-15,3 12-17 0,3 1 0 16,-1-26-72-16,1 16-217 16,0-5-9-16,-6-20 1 0</inkml:trace>
  <inkml:trace contextRef="#ctx0" brushRef="#br0" timeOffset="344.1">11453 2130 627 0,'-14'0'404'0,"10"0"-146"16,4-2-181-16,3-1 2 16,6 0 1-16,12-5-46 15,9 4-33-15,28 0 1 0,-26 4-47 16,-6 0 1-16,0 0-152 0,-15 1-235 15</inkml:trace>
  <inkml:trace contextRef="#ctx0" brushRef="#br0" timeOffset="496.82">11491 2398 753 0,'-1'0'360'0,"1"0"-291"16,0 0 2-16,1 0-42 0,3 0 1 0,7-3-24 15,7 1 0-15,24-5-24 0,26-8-200 16,-14 2-11 0,-3-2 0-16</inkml:trace>
  <inkml:trace contextRef="#ctx0" brushRef="#br0" timeOffset="760.32">11843 1792 418 0,'-14'-1'345'0,"5"-1"-60"0,3 4-203 16,2-1 2-16,0 1-3 0,-7 13 34 16,10 4-77-16,1 20 0 15,3-1-22-15,-1-17 0 0,1 6 3 16,1 48-11-16,4-23-10 15,-4-2 1-15,1-9-32 0,-2-9 1 16,0-11-151-16,0-6-121 16,-3-13 90-16,4 9 0 0,-8-36-187 15</inkml:trace>
  <inkml:trace contextRef="#ctx0" brushRef="#br0" timeOffset="1068.77">11881 1945 281 0,'11'-40'309'0,"-3"23"-175"15,-1 5 1-15,1 5 2 0,13-18 2 0,-2 23-44 16,-4 2 1-16,-7 0-61 0,5 2 0 15,-6 0-15-15,7 5 1 0,-1 0-1 0,5 11 2 16,-26-20-9-16,14 11 1 0,12 27-26 16,-16-18 1-16,-4-1-40 0,1 3 1 15,-3 2-48-15,-4-1 2 0,0-13-32 16,-1 7 0-16,-16 3-1 0,9-11 2 0,0 2 74 16,6-3 0-16,-14 8 70 0,11-3-1 15,2-4 44-15,-1 1 2 0,9-4 12 0,8-8 1 16,-9 9 12-16,3-2 0 0,-1-2 15 15,2 1 1-15,2-2-16 0,-2 5-1 16,8-2 48-16,2 0-16 0,33 24-76 16,-7-23 1-16,3 3 16 15,3 6-25-15,-5-1-28 16,-4 2 0-16,-7 0-5 16,-7-6 1-16,-4-2-21 0,3 2 2 0,-2 0-75 15,-2 0 0-15,-11-3-261 0,-2-1-1 16</inkml:trace>
  <inkml:trace contextRef="#ctx0" brushRef="#br0" timeOffset="1345.18">12267 1921 719 0,'-5'0'393'0,"4"5"-282"15,1 0 1-15,-2 0-28 0,2 3 1 16,-1 15-39-16,1-1 1 0,0 21-24 0,0-25-1 16,0 19-15-16,1-2 1 0,-1-18-9 15,0 17 1-15,3 10-25 0,2-18 0 0,-2-5-71 16,-1-2 1-16,4-6-311 0,-6-15-160 15</inkml:trace>
  <inkml:trace contextRef="#ctx0" brushRef="#br0" timeOffset="1624.68">12345 2094 464 0,'5'-18'404'0,"-4"12"-238"16,1 2 2-16,1 3-67 0,0 1 0 16,0 6 24-16,14 6-57 15,3 18-56-15,6 16 2 0,-1-7-12 16,-12-22 0-16,0-4-24 0,0-3 1 15,-5-4-61-15,-3-4 0 0,3 3-43 0,-13-10 0 16,7 2 4-16,1-2-1 0,20-18 17 16,-17-9 0-16,3-29 53 0,-1 12 1 0,-5 25 74 15,4-51-1-15,-2 31 61 16,-3 24 0-16,1-14 109 0,-2 7 0 16,1 24-119-16,1-10 1 15,-3 18-5-15,0 15 1 0,1-18-23 0,5 48 0 16,-1-12-28-16,1 1 1 0,1 2-15 15,-2 1 0-15,3-7-13 0,-2-2 0 0,1-6-61 16,-3 1 1-16,7 0-127 0,-10-22 1 16,-2-5-176-16,1 9 0 0</inkml:trace>
  <inkml:trace contextRef="#ctx0" brushRef="#br0" timeOffset="1945.45">12711 1877 821 0,'0'0'431'0,"0"0"-371"0,3 0 1 0,0 0-42 16,3 0-1-16,-3 0-16 0,8 0 0 0,-15 0-5 15,45 0 1-15,-30 0-15 0,4 0-1 0,-6 0 20 16,0 0 1-16,-7 3 14 0,-7 2 0 16,12 9-5-16,5 26 1 0,-14-8-10 0,0 7 0 15,-2 0-11-15,1-22-1 0,-5 19-26 16,1 1-1-16,0-6-49 0,-9 14 1 0,8-21 49 15,-3-3 0-15,5-12 21 16,-3 5 0-16,-1-3 26 0,2-3-1 16,-5-3 57-16,19-9 1 0,-6 4 0 0,0 0 1 15,-3 2-35-15,2-2 2 0,2 0-20 16,1-2-1-16,-1 1-8 0,2-1 1 0,19-4 30 16,30 0-70-16,-4 5-108 15,5-1 2-15,-31-1-157 16,39-10 2-16</inkml:trace>
  <inkml:trace contextRef="#ctx0" brushRef="#br0" timeOffset="2251.94">13119 1786 572 0,'-1'0'245'0,"-1"-3"-219"0,4 6 2 15,-2-6-23-15,0 3 1 0,0 0-24 0,0-2-1 16,3-1-36-16,2-2 1 0,-2 1-4 16,1 1 1-16,2-1 33 0,-1 0 2 0,-5 4 45 15,6-3 1-15,-6 3 15 0,3-4 1 0,0 2 9 16,-3 4-10-16,3-4-31 16,-1 4 1-16,0-2-5 0,2 2-1 15,-4 0 5-15,3 0 1 0,-3-1 10 16,3 3 2-16,-3-3-3 0,3 2 1 15,-1 0-10-15,-1 1 1 0,1-2-5 0,-1 1 1 16,3 0-15-16,-4 2 0 0,3 0-157 16,-6-10-292-16</inkml:trace>
  <inkml:trace contextRef="#ctx0" brushRef="#br0" timeOffset="2485.23">13153 1786 305 0,'0'-9'245'0,"0"5"-169"16,-1 1-1-16,1 2-29 16,0 2 0-16,0 2-1 0,0-3 0 0,0-2 109 15,1 2-45-15,1 0-76 16,1 2 1-16,0-2-12 0,-1 0 2 16,6 1-4-16,29 2-11 15,-23-2-22-15,-2 1 1 0,1-2-35 16,-1 0 1-16,-7 0-101 0,-2 0-24 15,-3-3 27-15,-3 1 1 16,6-2-9-16,0 2 1 0</inkml:trace>
  <inkml:trace contextRef="#ctx0" brushRef="#br0" timeOffset="2619.71">13126 1982 639 0,'-2'52'419'0,"1"-20"-329"0,1-6 1 15,0 7-28-15,-2 126-61 16,2-130-58-16,0 4 0 0,0-45-120 16,0 21 0-16</inkml:trace>
  <inkml:trace contextRef="#ctx0" brushRef="#br0" timeOffset="2795.79">13208 2065 799 0,'13'0'525'0,"-1"1"-319"0,4 3-125 16,-1-3-68-16,6 4 0 0,4 2-11 15,-2-1 1-15,-8 0-32 0,1-2 2 16,-10-2-51-16,12 7 1 0,-7-1-101 0,-20-9 1 16,5 1-100-16,3 2 2 0</inkml:trace>
  <inkml:trace contextRef="#ctx0" brushRef="#br0" timeOffset="2969.79">13095 2472 774 0,'0'0'521'0,"5"-2"-390"15,2-1 1-15,1-2-66 0,6-3 0 0,20-11-28 16,-5 1 1-16,23-5-8 0,-14 7 1 16,5 7-23-16,-3 2 0 0,-3 3-9 15,-19 3 1-15,15-3-10 0,-4 1 1 0,-7 2-39 16,1 1 0-16,-17 0-83 0,-1 1 2 15,13 0-182-15,-15 1 2 0</inkml:trace>
  <inkml:trace contextRef="#ctx0" brushRef="#br0" timeOffset="3912.18">11562 3534 807 0,'-3'-4'475'0,"3"1"-205"0,7 6-205 15,-4-3 1-15,8 7-39 16,11 6 1-16,13 21-15 0,-9-2 2 15,0 5-9-15,-2 3 1 0,15 21-6 16,-15-24 1-16,-3-5-5 0,-3 1 0 0,-1-3-28 16,-3-2 2-16,-2-5-33 0,-4-4 1 15,-5-12-53-15,-1-2-1 0,2 4-221 16,-2-13-50-16,-5-12 229 16,4 12-1-16,8-38 57 0,-5-10 105 15,0 2 39-15,1-4 0 16,0-5 129-16,-3 9 61 15,1 20-185-15,-3 8 1 0,-3 27-19 16,-1-3 1-16,-1 18-11 16,1-11 2-16,-35 77-14 0,23-36 0 0,-14 29-7 15,12-28 1-15,-2 1-6 0,3-5 0 16,2-4-58-16,2-8 0 0,3-12-143 16,2-6 0-16</inkml:trace>
  <inkml:trace contextRef="#ctx0" brushRef="#br0" timeOffset="4385.41">12096 3612 412 0,'0'-6'300'0,"-3"5"-221"16,3 1 0-16,0 1-23 0,0-1 0 15,0 3 31-15,0-3 0 0,0 1-34 16,0 2 0-16,-1 12-9 0,2 18-20 15,2 14-12-15,0-9-1 16,-3 0 1-16,0-8 1 0,0-17-7 16,0 12-1-16,4 0-1 0,-3-4 0 0,4-3 8 15,0-11 0-15,6 14 5 0,8-4-1 16,-4-10 5-16,7 0 2 0,6-1 6 16,11-5-8-16,0 1-17 15,-4-2 0-15,-7 0-2 0,-8 0 1 16,-5 0-2-16,-8 0 1 0,-4 0-3 15,10-2 1-15,0 0-6 0,-12-1 0 16,-9 3-17-16,15-1 0 0,-7 0-34 0,0 1 0 16,0-2-56-16,0 1 2 0,1-8-277 15</inkml:trace>
  <inkml:trace contextRef="#ctx0" brushRef="#br0" timeOffset="5328.01">12479 3581 627 0,'-5'0'426'0,"4"0"-197"0,1 0-52 15,0 1-104-15,0 1 0 16,3-1-37-16,-3 4 1 0,8 14-8 16,10 4 1-16,11 14-9 0,5 10 2 0,-2-6-8 15,4 4-10-15,-3-7-4 16,-11-16 0-16,-16-17-7 15,0 1 1-15,-3-4-28 0,8 7 1 0,-3-2-33 16,-8-5 2-16,-5-7-19 0,5 5 1 16,0-2-77-16,3 0 41 15,-4-1 82-15,1-1 0 0,0 1 24 16,0 0 0-16,0 1 5 0,-2-38 1 16,0 39-1-16,4 29 0 0,-4-34 4 0,1-3 2 15,1 7-1 1,0 2 0-16,0 1 1 0,0-3 1 15,-3 2-3-15,3-3 0 0,0 3-10 16,0-1 0-16,0 1-6 0,0-3 2 0,0 3 0 16,0 0 0-16,-3-1 1 0,3 0 0 15,0 0-6-15,0 0 2 0,0-2 8 16,0 2 1-16,0 0 7 0,0 0 2 0,0-1 5 16,0 2 0-16,-5-1-2 0,5-1 0 15,0 0-4-15,0 2 0 0,0 0-104 0,-3-2-198 16</inkml:trace>
  <inkml:trace contextRef="#ctx0" brushRef="#br0" timeOffset="5848.12">12633 3534 410 0,'-4'-4'364'0,"1"2"-115"0,3 4-170 16,0-2 0-16,0 1-13 15,0-1-1-15,0 0-6 0,0 3 1 0,7-1 51 16,5 1-4-16,25 20-67 15,-4-11 0-15,3 4-14 16,5 7 1-16,-4 5-2 0,5 4-10 16,-7-2-12-16,-24-21 1 15,10 8-3-15,-18-10 1 0,11 3-21 16,-2 8-57-16,-9-16-124 16,-6-4-71-1,3-3 125-15,0 2 1 0,0 0 20 0,0-4 2 16,3-18 22-16,-12-16 0 15,0 9 71-15,-9-16 0 0,2 7 74 0,2-5 49 16,3 2-31 0,3 3 1-16,3 16 9 0,5 22 1 0,0 3 69 15,0-7 0-15,0 10-36 0,0 1 0 16,3 2-54-16,0 2 1 0,20 49 30 16,16 26-36-16,-10-20-41 15,-9-12 1-15,-11-20-10 0,1-1 0 16,-3-8-59-16,0-2 1 0,0-6-122 15,-6-8 1-15,-4-5-209 0,0-1 1 16</inkml:trace>
  <inkml:trace contextRef="#ctx0" brushRef="#br0" timeOffset="6268.77">13138 3496 856 0,'-17'-4'427'0,"14"-7"-237"0,6 4-143 16,0 1 1-16,3-9-32 0,11 2 0 0,15-3-13 16,-6 4 0-16,-1 0-4 15,12-6 0-15,-29 14-54 0,7-2-33 16,-12 5 52-16,-3 1 2 16,3-2 9-16,-14 4 1 0,7 2-34 0,-7 5 20 15,-44 20 33 1,29-7-1-16,0 10 19 0,18-11-1 15,3 9 40-15,0 2 1 0,4 9 19 0,1-15 0 16,0-1-21-16,0 22 1 0,0 3-34 16,0-26-1-16,0 20-12 0,0-3 1 0,0-3-6 15,1-6 0-15,-1-6-18 0,0-6 0 16,2 5-83-16,-2-14 1 0,0-6-280 16,0-33-1-16,0 23 251 15,0 4 0-15,3-18 117 16,2-19 0-16,3-9 105 0,2 21 1 0,3 4 25 15,5-9 0-15,-7 14-21 0,-2 3 1 16,-3 11-39-16,5-5-1 0,1 4-30 0,-16 7 1 16,11-4-38-16,-4 1 0 0,-2 1-108 15,3-1-228-15</inkml:trace>
  <inkml:trace contextRef="#ctx0" brushRef="#br0" timeOffset="6391.71">13231 3863 903 0,'-1'1'441'0,"1"-1"-380"0,0 0 0 0,0 0-36 16,1 0 0-16,2 0-23 0,1 0 1 16,8 2-14-16,11-2 1 0,14-2-149 15,-6-3-1-15,4-4-193 0,14-18-1 0</inkml:trace>
  <inkml:trace contextRef="#ctx0" brushRef="#br0" timeOffset="6760.18">13501 3563 1005 0,'0'0'362'0,"0"-1"-314"0,0 1 0 0,3-3-20 15,4-2 0-15,12-10-18 16,30-10-9-16,25-8 1 16,-27 13 0-16,-12 5-3 0,-2 0 1 15,-7 4-36-15,-9 3 1 0,-8 3 0 16,-9 4 2-16,0 1-1 0,3-1 1 0,-11 6-20 15,2-2-28-15,3 0 52 16,-6 1 0-16,-2 7 22 0,-43 28 0 16,45-29 6-16,3-6 1 0,-2 0 0 15,7-1 0-15,-2-1 3 0,7-4 1 0,-8 6 19 16,2-1 0-16,2 0 96 0,0 7 29 16,-15 24-82-1,15 3 2-15,0-18-28 0,0 36 1 16,0-31-11-16,0 2 0 0,0 23-20 15,0 5 1-15,0-1-9 0,0-1 0 0,0-3-1 16,0-5 0-16,0-1-26 0,-2-8 0 16,2 0-138-16,-1 9-342 0,-1-44-29 31</inkml:trace>
  <inkml:trace contextRef="#ctx0" brushRef="#br0" timeOffset="6937.18">13632 4085 998 0,'-7'2'337'0,"2"0"-443"0,2 0 2 15,-2-4-232-15,1-1 1 0</inkml:trace>
  <inkml:trace contextRef="#ctx0" brushRef="#br0" timeOffset="8201.19">13226 3641 421 0,'-4'0'318'0,"3"0"-253"16,1 0 2-16,0 1 98 0,0 2 2 15,1-3-114-15,-1 1 1 16,4 1-21-16,-2 2-1 0,3-1-15 0,0-1-1 16,-2-1-11-16,1 2 0 0,3-2-10 15,0 1 0-15,41 15-100 0,-33-17 1 16,7-2-329-16</inkml:trace>
  <inkml:trace contextRef="#ctx0" brushRef="#br0" timeOffset="9753.48">12663 3560 232 0,'-1'-14'223'0,"-2"10"-122"16,3 0 1-16,-3 2 10 0,3 0-1 15,0 6 26-15,0 1-51 16,0-3-40-16,-8 12 0 15,5 20-25-15,3 15 2 0,-2-10-16 0,2 3 0 16,0-23-7-16,0-1 0 0,-3 20-49 16,3 16 0-16,-3-25-133 0,2-3 1 15</inkml:trace>
  <inkml:trace contextRef="#ctx0" brushRef="#br0" timeOffset="10772.9">14301 2110 339 0,'-5'0'35'0,"-1"-3"-282"0</inkml:trace>
  <inkml:trace contextRef="#ctx0" brushRef="#br0" timeOffset="10904.59">14337 2340 527 0,'0'0'292'0,"0"0"-252"15,0 0-1-15,0 0-45 0,0 0 0 16,0-1-155-16,0 0 0 0</inkml:trace>
  <inkml:trace contextRef="#ctx0" brushRef="#br0" timeOffset="12116.2">15048 1663 542 0,'0'0'368'0,"0"5"-300"0,0 0 0 0,0 2-40 16,0 0 0-16,-3 6-21 0,-4 15 0 15,-6 6-23-15,-3-5 0 0,0-1-39 0,-2 1 1 16,-19 19-147-16,-3-5-158 16</inkml:trace>
  <inkml:trace contextRef="#ctx0" brushRef="#br0" timeOffset="12268.7">14807 2098 226 0,'5'-13'278'0,"-2"8"-169"0,0 3 2 16,0 4-33-16,-1 2 2 0,1 1-48 15,3 0 0-15,-8-4-17 0,4 5-1 0,15 33-8 16,-14-28 1-16,-1 0-6 0,-1 1 1 16,1-1-45-16,-2-9 2 0,4 6-48 15,-4-8 1-15,-4-7-54 0,8 13 0 0</inkml:trace>
  <inkml:trace contextRef="#ctx0" brushRef="#br0" timeOffset="12872.7">15165 1714 407 0,'-3'0'263'0,"2"1"-180"0,-1 5-46 0,2 3-31 16,-3-2 1-16,-3 14-15 15,3-4 1-15,-8 18-26 0,-1-3-9 16,2 2 38-16,-3-3 1 0,7-8 8 15,1-9 1-15,5-7 33 0,-3 5 42 16,1 2-6-16,2-5 0 16,2-7 14-16,-1-13 1 0,6 14 33 15,2-3-76-15,22 0-42 16,10-16 1-16,-15 0-5 16,-4 1 0-16,1 3-4 0,-4 1 1 0,-1 2-42 15,-3 2 5-15,-14 5 10 16,9-5 1-16,-20 13 15 0,10-7 0 15,0 2 6-15,-1-1 0 0,-2 1-2 0,-3 1 1 16,0 3-5-16,-4 1 1 0,2 2 5 16,-2 0 0-16,-35 31 3 0,36-22 1 0,2 4 4 15,0 0 1-15,1 2 2 0,0 1 1 16,3 2 2-16,-3-1 1 0,4-1-6 0,1 0 0 16,-1-2-2-16,2-2 0 0,0-3-4 15,0-4 0-15,0-9-12 0,0-2 0 16,0 8-38-16,0-17 1 0,0 9-27 15,0-2 0-15,0 1 13 0,0 1 59 16,0-2 22-16,0 0 0 16,-1 0 33-16,1 0 1 0,-2 2 49 15,2 0 1-15,-3-1 121 0,3-1-80 16,-3 1-110-16,3-1 0 16,-3 3-12-16,1-3 0 0,4 0 10 15,1 0-18-15,3 0-9 16,-1-1 1-16,21 2-2 0,-2-5 0 15,9-3-26-15,-12 4 0 0,-13 0-11 16,15-1 1-16,-8 0-125 0,11-5 1 16,-21 2-31-16,15-11 1 0</inkml:trace>
  <inkml:trace contextRef="#ctx0" brushRef="#br0" timeOffset="13276.58">15693 1462 487 0,'-13'-12'295'0,"7"6"-203"0,4 3 0 0,-1 2-12 16,1 0 2-16,2 1-16 0,-3-1 0 15,3 2-29-15,0-1 1 0,-3 0-20 16,3 1 0-16,-4 1-5 0,2 2-1 16,-1 3-4-16,-20 21 0 0,12-1-16 0,4-5 0 15,-4-1-24-15,-1-1 0 0,-1-2-12 16,1 1 0-16,1-2-3 0,2-3 0 0,4-11-1 15,-5 7 0-15,4-3 8 0,4-6 1 0,4-3 2 16,-2 2 1-16,-5 2-3 0,5-2 0 16,0 0-18-16,0 0-1 0,0 0 23 0,0 0 0 15,0 0 30-15,3-1 0 0,-1-1 18 16,1 0 0-16,0-2 14 0,5-1-1 0,2 0 21 16,27-21 1-16,-16 20 26 0,-10 5-1 15,-8 1 40-15,7 0 0 0,-9 1-45 16,-4 3 0-16,6-2-25 0,0 0 1 0,-3 4-13 15,0 1 0-15,6 27-19 0,-11-17 1 16,-10 15-10-16,0-9 1 0,-5 1-8 0,-17 18 0 16,11-12-36-16,-3 1 0 0,3 4-36 15,-3-1 2-15,-7 9-162 0,-2-6-204 16</inkml:trace>
  <inkml:trace contextRef="#ctx0" brushRef="#br0" timeOffset="13852.36">15468 1771 624 0,'26'-1'428'0,"-8"-4"-327"15,-4-1 1-15,3 0-44 0,34-11 0 16,-20 7-45-16,1 1 0 0,-6 4-20 0,0 0 1 16,-8 4-77-16,-4 1 0 0,0 0-93 15,-13 4-75-15,-5 3-41 16,-2 18 109-16,-11 7 121 15,-29 36 82-15,-15 16 185 16,25-43-53 0,13-19-133-16,14-12 1 0,9-5 84 15,8-2 37 1,11-3-37-16,6-5 61 16,47-8-45-16,-35 6-24 15,26-7-63-15,29-6-1 16,-43 13 33-16,-15 2-16 0,-5 4-1 15,-6 1 1-15,-15 0-15 16,-5 0 1-16,-3 4 13 0,0 8-14 16,-5-11-25-16,-1 24 0 15,-12 12-5-15,-2-13 0 0,-17 15-2 0,7-9 2 16,-7 2-5-16,0-2 1 0,18-14-3 16,-39 29 2-16,24-19-7 0,5-2 1 15,20-19-22-15,1 0-1 0,3-1-21 16,-18 8 1-16,17-16 19 0,-6-3 0 0,4-39-37 15,8-5 19-15,3-30 39 16,4-12 1-16,17-101 23 0,-9 144 0 16,2 10 34-16,-2 17 20 15,-10 25-10-15,9-8 1 0,-6 17 6 16,4 18-37-16,-15-17-20 16,23 65 0-16,-14-27-3 0,-6-28 1 15,-2 23-8-15,1-1 1 0,-8 10-53 16,-13 33-100-16,-28 24-227 15,-15-59-444 1</inkml:trace>
  <inkml:trace contextRef="#ctx0" brushRef="#br0" timeOffset="14011.85">16156 2163 1108 0,'3'0'468'0,"-3"-1"-379"0,0 1 1 16,0 0-52-16,0 0 1 0,0 0-57 0,0 0-111 16,-2 0-130-1,1 1 1-15</inkml:trace>
  <inkml:trace contextRef="#ctx0" brushRef="#br0" timeOffset="14908.75">14528 3656 1031 0,'0'0'406'0,"-2"0"-407"0,2 0 0 0,0 0-45 16,0 0 1-16,0 0-167 0,0 0 1 16</inkml:trace>
  <inkml:trace contextRef="#ctx0" brushRef="#br0" timeOffset="15033.19">14513 3956 618 0,'0'0'222'0,"0"-4"-322"0</inkml:trace>
  <inkml:trace contextRef="#ctx0" brushRef="#br0" timeOffset="15771.95">15055 2998 605 0,'7'-5'334'0,"-2"3"-266"0,1 2-1 0,0-1 12 15,-3 1 0-15,0 3-38 0,5-1 1 16,-14 3-29-16,12 2 1 0,15 39-12 0,-19-22 1 16,-4 4-3-16,1 4 1 0,-4-13-5 15,-5 18 1-15,-18 40-33 0,-29 44-34 16,11-24 44 0,11-19-1-16,15-38-19 0,7-7 1 0,9-14-28 15,2-6 0-15,5-8 2 0,4-3-1 16,2-4 39-16,-1-6 70 15,33-2-14-15,2-11-1 0,-18 5 4 16,-11 5-1-16,-9 7 5 0,6 0 1 16,0 1 26-16,-5 3 0 0,-16 2-2 0,14-3 0 15,-4 2-33-15,2 1-1 0,-2 0-20 16,0 2 1-16,0-2-19 0,1 0 1 0,-1 1-15 16,0-1 0-16,0-2 0 15,3 0 0-15,-3 4-11 0,0-1 1 16,0-1 13-16,3-1 0 15,-3-1 8-15,0 6 0 0,0-3-3 16,0-1-1-16,0 5-73 0,-3-1-117 16,3-2 99-16,0-3 2 15,-12 51 0-15,10-41 38 16</inkml:trace>
  <inkml:trace contextRef="#ctx0" brushRef="#br0" timeOffset="15849.45">15066 3788 232 0,'-2'0'131'0,"0"0"-123"0,1 0 1 0,1 0-9 15,0 0 0-15,-2 0-38 0,2 0 0 0</inkml:trace>
  <inkml:trace contextRef="#ctx0" brushRef="#br0" timeOffset="15932.97">15036 3857 199 0,'0'0'116'0,"-1"-5"-183"15</inkml:trace>
  <inkml:trace contextRef="#ctx0" brushRef="#br0" timeOffset="16328.37">15139 3526 501 0,'-4'12'259'0,"2"0"-208"16,-1 1-1-16,0 2-22 0,-5 10 2 15,0 14-20-15,1-24 1 0,-2 24-9 16,1-17 1-16,3 2-3 0,-1-3 1 0,0-4-2 16,2-2 0-16,2-7-5 0,0-4 1 15,1 0 9-15,1-3 1 0,1-3 68 0,3 3-34 16,0-5-50 0,2-2-64-16,0 3 5 15,0-3 1-15,-1 2-57 16,35-29 1-16,-65 50-7 0,62-48 1 15,-68 61-3-15,39-30 149 0,-8 4 104 16,0 2 2-16,-8 41 206 16,-21 13-54-16,6-18-180 15,-6 13 1-15,28-48-20 0,-2 1-31 16,3-8-18 0,0 6 2-16,4-8-44 0,-4-4 2 0,5 3-74 15,4-4 1-15,3-9-59 0,33-37 0 16,-22 4-86-16,-15 8 0 0</inkml:trace>
  <inkml:trace contextRef="#ctx0" brushRef="#br0" timeOffset="16632.66">15213 3568 689 0,'0'0'355'0,"0"0"-203"0,6-2-64 16,2-4-60-1,5-4-25-15,3 2 1 0,20-17-30 16,-12 8-106-16,-3-1 29 15,-3-1 1-15,-2-9-112 16,-13 2 20-16,0 1 154 16,-3 18 0-16,0-10 53 15,-3 13 91-15,3-1 54 16,-6 5-66-16,6 9-54 16,-3-12 1-16,0 15 55 0,-22 31-20 15,24-4-54 1,-1 5 0-16,2-3-14 0,0-27 0 0,0 17-12 15,0-1 0-15,0-4-63 0,0-5 0 16,0 0-20-16,0-4 0 0,0-4-206 16,0-10-12-16,-1 1 183 15</inkml:trace>
  <inkml:trace contextRef="#ctx0" brushRef="#br0" timeOffset="17331.97">15326 3784 376 0,'-3'-5'288'0,"3"-2"-208"0,0 1-70 15,0-3-13-15,3 3 1 0,4-14-3 16,2 5 1-16,11-1-3 15,-22 25 0-15,28-27-4 0,-4 12-1 16,-10 5-5-16,-1-2 1 0,-8 3 28 0,-1 3 0 16,-4-1 11-16,4 0-1 0,-2 2 10 15,0 3 0-15,-3-2-10 0,3 33-1 0,-16-13 2 16,1-8 0-16,2-3-15 0,-2-1 2 16,1-1-8-16,-6 4 1 0,17-13-3 15,0 0 1-15,0-2-15 0,1 1 1 0,4-4 6 16,-2 2 1-16,-2 2 4 0,1 0 0 15,1-2 2-15,1 0 0 0,-1 1 11 16,2-1 0-16,0 0-2 0,1 1 2 16,0-1-3-16,3 0 0 0,-6 0 7 0,10 1 2 15,37 2 24-15,-36-4-3 16,16-1-13-16,-21 2 0 0,16-2 29 16,-12 2-1-16,-7 0 20 0,-3 1-24 15,-3 0-30 1,3-1 0-16,2 2-7 0,-2-2 2 0,0 0-5 15,0 2 0-15,0 0-2 0,0 2 0 16,-2-3-3-16,2 4 0 0,-4 0-1 16,4-2 1-16,-3-2-4 0,0 6 0 0,0-4 0 15,0 4 1-15,0-6-2 16,-1 3 0-16,4-4-12 0,-3 3 1 0,0 3-5 16,3-6 0-16,-7 5-2 0,7-5 1 15,0 2 10-15,-2 0 1 0,1-1 9 0,-1 0 1 16,1 0 2-16,-1 1 2 0,2 0-7 15,-1-1 1-15,-1 0-11 0,2-1 2 0,-3 0-5 16,4-2-4-16,-2-2 17 16,1 3 1-16,1 0 1 15,-1-2 1-15,0-2 0 0,2 1 1 0,-2-2 4 16,0 3 1-16,2 1 1 0,1-32 2 16,-5 57-3-16,4-27 0 0,1-2-4 15,0-5 1-15,4 10-3 0,-2-5 1 16,9-6 1-16,35-32 0 0,-28 38 4 15,0 0 1-15,0 4 8 0,-4 0 2 0,1 1 18 16,-5 1-1-16,-6 1-6 0,-4 3 0 16,10 5-14-16,-18-5 1 0,7 6-5 0,7 29-1 15,-15-19-4-15,-4 2 0 0,-3-1 0 16,-4 3 1-16,-5-1-6 0,-12 8 1 0,12-16-4 16,-2 1 1-16,0-5-12 0,-1-3 0 15,4-1-29-15,13-6 0 0,-8 1-81 16,1-2 1-16,9-4-108 0,-14-9 1 0</inkml:trace>
  <inkml:trace contextRef="#ctx0" brushRef="#br0" timeOffset="17692.97">15672 3554 841 0,'23'-3'409'0,"-9"0"-368"15,4-2-1-15,-4 0-29 0,37-9 0 0,-16 3-14 16,2-1 0-16,0-1-46 0,15-6 1 16,-20 3-103-16,-22 9 0 0,10-8 9 15,-8 1 1-15,-5-14-6 0,-7 14 120 16,-3 10 48 0,-4-3 1-16,1-3 16 0,-4 1 0 0,4 13 112 15,-6-9 41-15,-19-5-127 16,25 14 0-16,-14 14 131 0,14 38 9 15,6 1-132 1,0 11 1-16,0-39-43 0,3 32 1 0,-3-14-11 16,5 0 1-16,-1-4-15 0,1-8 1 15,-1-5-8-15,1-4 1 0,-2-6-36 16,-3-14 2-16,3 6-81 0,-3-9 2 0,4 2-49 16,-8-15 2-16,6 3-185 0,-2-21-213 15,-8-34 428 1</inkml:trace>
  <inkml:trace contextRef="#ctx0" brushRef="#br0" timeOffset="17820.97">15735 3745 348 0,'-6'34'177'0,"3"-17"-161"0,3-3 1 16,-2-5-16-16,1 13 1 0,8-12-54 16,7-13-21-16,-12-17 10 15,35 4 1-15,4-39-140 0</inkml:trace>
  <inkml:trace contextRef="#ctx0" brushRef="#br0" timeOffset="18512.47">16087 3048 501 0,'2'0'385'0,"-2"1"-232"0,0 1 2 16,0 3-96-16,0 3 1 0,0 2-46 15,0 8 2-15,0 13-9 0,-2-2 1 0,0 17-11 16,1-16 1-16,-2-2-48 0,1-18 0 15,2 11-27-15,0-14 2 0,-3 15 2 16,3-21 2-16,0 9 45 0,0-21 2 0,3 11 32 16,-3 3 0-16,2-6-3 15,1-2 1-15,2 0-3 0,0-1 0 0,6-5 0 16,0 3 0-16,40-41 1 0,-21 29 2 16,-4 8 9-16,4 1 0 0,3 0 50 15,1 5 0-15,2 5-10 0,-18 1 1 0,-3 0 0 16,34-2 2-16,-23 4 17 0,-15-2 1 15,-3 4-32-15,21 9 0 0,-12 13-14 0,-8 16 2 16,-6-4 2-16,-3-15-1 0,2 22-4 16,-2-20 1-16,-2 23 1 0,-1 1 1 0,0 1-9 15,-5 0 1-15,-4-2-7 0,-2 29 2 16,-1-29-7-16,1 2 1 0,-10 21-7 16,7-24 0-16,-2-6-1 0,4-3 0 0,4-8-2 15,-1-4 0-15,0-7-1 16,7-14 0-16,1-3-3 0,0 1 0 0,-8 7-11 15,17-16-1-15,-7 6-7 0,-4 2 0 16,5-5-3-16,-7-2 0 0,-3-8-35 16,-47-44-33-16,33 12 28 15,2 4 0-15,6 6-23 0,2 2 0 16,1-3-11-16,0-2 1 0,0-17-100 0,7-12 119 16,5 42 80-1,0-24 2-15,2 23 60 0,0 22 1 0,0-2 148 16,-2 6-95-16,-1 2-79 15,3 2 0-15,-3 2 25 16,-4 6-28-16,-16 24-35 16,17-16 1-16,0-1-12 15,3-5 1-15,4-14-29 0,4 3 1 0,-2-8 10 16,2 7 0-16,5-6 19 0,41-12 0 16,-25 1 8-16,0-3 0 0,0 4 27 15,0 9 0-15,-7 0 24 0,-1 3 1 0,-4 2 3 16,-9 2-1-16,7 6 16 0,1 13-45 15,-10-15-34-15,4 12-1 16,-1 9-32-16,-6-16 1 0,3 1-138 16,-3 0-215-16,-3-11-15 15,-1-14 2-15</inkml:trace>
  <inkml:trace contextRef="#ctx0" brushRef="#br0" timeOffset="18656.5">16460 3676 1083 0,'0'0'514'0,"0"-3"-443"16,0 1-1-16,0 2-20 0,0 0-44 16,0 0-50-1,0 0 0-15,0 2-65 0,0 3 0 16,-4-3-625-16</inkml:trace>
  <inkml:trace contextRef="#ctx0" brushRef="#br0" timeOffset="25696.02">14333 8817 709 0,'0'0'335'0,"0"0"-242"0,0 0-60 15,0 0 0-15,0 0-16 16,0 0 0-16,0 0-8 0,0 0-1 0,6 0 14 16,-3 0 19-16,0 0-12 15,0 0-1-15,-1-2 3 16,-2 1 1-16,6 0-3 0,2-4 1 0,7-4 3 16,42-23-24-16,-39 16-8 15,5 0 0-15,0 6 0 16,-6 6 0-16,3 3 4 0,0 1 1 0,0 0 7 15,0 0 1-15,0 2-2 0,-11 1 0 16,17 5-6-16,-10 1 1 0,-7-6-6 16,6 4 2-16,7 3-4 0,-16-10-1 15,15 3 6-15,-7-1-1 0,6-2-5 0,4 0 0 16,-3-10-52-16,45-15 33 16,20-19 18-16,-34 23 0 0,-17 14 1 15,-1 3 0-15,-3 5 4 0,-5 2 1 16,-14 3 3-16,2-1 0 0,-3-1 2 15,24 8 0-15,-2-1-3 0,-12-8-1 0,-3 0-1 16,-1-1 0-16,5-2-1 0,2-2 1 16,-7-3-6-16,29-8 1 0,-7-3 1 15,2-3 0-15,3 6-1 0,1 2 1 16,-1 4 0-16,-3 4 1 0,-6 5 1 16,-17 1 1-16,16 6 2 0,-5 0 0 0,-4 4-5 15,12 6 0-15,-15-12 1 0,-1 0 0 16,11-4-20-16,-3-10-15 0,20-5 28 15,2-5-1-15,35-17 4 16,-18 7 1-16,-22 18 6 0,-5 5 1 0,8 10 45 16,-23 5 0-16,-5-4-34 15,21 7 0-15,-5 1-12 16,10 1 0-16,-18-11-3 0,3-4 0 0,0-1-17 16,-12-3 0-16,15-3 10 0,7-6 1 15,15-8 6-15,-14 3 0 0,-5 6 10 16,-2 3 2-16,-3 6 27 0,-3 3 2 15,-19 4-11-15,13 6 0 0,15 16 0 16,-14-3-29-16,5-4-27 16,-4-6 0-16,4-6 15 0,-13-8 0 15,-4-2 7-15,9-2 0 0,8-1 1 0,0-4 1 16,-12 7 5-16,12-4 1 0,21 0 11 16,-22 6 0-16,-17 3 2 0,18 1-1 0,17 12-1 15,-9-1-8-15,-2-1-30 16,3-3-1-16,-6-10-15 15,-7-1-1-15,-4-8-99 0,30-5 103 16,14-3 60 0,57-8 33-16,-44 15-25 15,-13 12 1-15,-45 3 2 0,25 4 0 16,-14 3-19-16,-1 0 1 0,12 11-14 16,-17-13 0-16,-2-3-23 0,2-3 0 0,2-3-17 15,1-2 0-15,-15 0 7 0,32-1 1 16,-15-3 22-16,-14 2 0 0,32-2 25 0,-34 4-1 15,0 0 18-15,30 0 1 0,-16 4-1 16,1 5 2-16,-1 0-18 0,0 1-1 0,20 5-8 16,-8-7-77-16,-21-9 16 15,20-1 1-15,12-14-19 16,32-20 96-16,20-17 17 16,-47 33 1-16,-19 12 0 15,-4 5 1-15,-3 6 4 0,-2 3 0 0,-18 0-18 16,1 0 2-16,8 5-23 0,1 1 1 15,8 5-16-15,-10-8 1 0,-1-5-30 16,-1-2-1-16,5-2-40 0,-2-10 46 16,32-6 29-16,-9-3 1 15,8 0 28-15,-8 10 13 0,-6 6-27 16,-5 3 0-16,-12 5-5 16,-6 1 1-16,-7-4-20 0,4 4 2 0,0 0-60 15,-1-2 1-15,0-2-280 16,-26-7 2-16</inkml:trace>
  <inkml:trace contextRef="#ctx0" brushRef="#br0" timeOffset="26905.03">22886 8454 667 0,'-1'0'335'0,"-2"0"-214"0,3 0-64 16,0 0 2-16,1 0-8 15,1 0 0-15,-1 0-21 0,3 0 2 0,18 0 2 16,14 0 0-16,14 0 35 0,-6 0-23 16,25 0-33-16,7 0 0 15,9 0 0-15,1 0 0 0,-2 0-6 16,-9 0 0-16,36 0-4 0,43 6 1 0,-76 1 0 16,-1-2 1-16,4 1-2 0,4-5 0 15,4 1 1-15,9-2 0 16,-1 3 0-16,0 1 1 0,-2 2 3 0,-1 0 0 15,-1-2-3-15,-2 4 2 0,1 0-5 16,-6-6 1-16,-3 4-2 0,-6 1 0 0,-2 3 1 16,-12-6 0-16,-3-1 0 0,-6-3 0 15,-57 0-1-15,56 0 0 0,-2 0-1 16,-3 0 1-16,-25 0 2 0,23 0 0 0,-2 0-2 16,-1 0 1-16,0 0-1 0,-4 0 0 15,-1 0 4-15,-2 0 0 0,-3 1 2 0,0-1 0 16,11 3-4-16,-35-2 1 0,22 5-3 15,-10 0 0-15,-19-3 7 0,1-3 17 16,7 4-11 0,-17-8 0-16,10 4-15 0,-3 3 0 0,0-3-35 15,0 0 2-15,-6 0-206 0,-14 2-620 16</inkml:trace>
  <inkml:trace contextRef="#ctx0" brushRef="#br0" timeOffset="42244.45">5146 9686 305 0,'0'0'102'0,"0"0"-100"16,0 0 1-16,0 0 12 0,0 0 2 15,0 0-1-15,0 0 1 0,0 0 10 0,0 0 1 16,0 0 10-16,0 0 1 0,0 0-4 15,0 0 0-15,0 0-9 0,0 0 1 0,0 0-2 16,0 0 2-16,0 0-15 0,2 0 2 16,0 3 0-16,-1-3 1 0,1 1-3 15,2-1 1-15,-1 0-6 0,2 0 1 0,-2 2 7 16,1-2 2-16,3 0-3 0,-1 1 0 16,40 5 1-16,-34-6-1 0,5 0 22 15,6 1 8-15,-3 1-29 16,3 2 0-16,11 3-4 15,-19 1 1-15,-9-5-5 0,8 2 0 0,8 3-3 16,-15-8 1-16,18 3-3 0,-9-3 1 16,-6-3-2-16,19-6 0 0,-7 1 0 0,4-4 0 15,0 1-2-15,0 4 0 0,3 2 2 16,-3 2 0-16,2 3-1 0,-1 3 1 0,-16-2 0 16,12 5 1-16,-1 0 2 0,-2 1 1 15,9 0-3-15,-8-4 0 0,-2-1-1 16,1-1 0-16,-9-4 0 0,24-2 0 0,-7-6 0 15,4-7 0-15,2-1 7 16,24-13 1-16,-15 17-3 0,0 4 0 0,-3 4-2 16,0 4 1-16,-24 3 2 0,17 1 1 15,-13 6 62-15,20 3-32 16,-3 0-32-16,23 12 0 0,-28-13 0 16,-2-6-1-16,4-3 2 0,3-1 1 15,-15-4 3-15,22-3 0 0,9-1 3 0,24-11 0 16,-22 8 5-16,-2 4 1 0,-2 2-4 15,-2 6 1-15,-5 0-7 0,-26 0 0 0,19 5-3 16,-3 0 0-16,-1 2-4 0,-3-1 1 16,11-2 3-16,11-3 2 15,5-3-6-15,4-6 0 0,6-2 2 16,-4-1 0-16,-13-1 7 16,24 1 2-16,-28 8-2 0,-4 2 0 0,-23 2-3 15,20 1 0-15,-7 0-3 0,0 3-1 16,-2 0-1-16,0-2 0 0,16 1 0 15,-12-4 0-15,-15-1-3 0,2-1 0 0,39-3-1 16,-17-3 1-16,1 1 0 0,-2 0 0 16,0 1-2-16,-1 0 0 0,-4 5 2 0,-2 0 0 15,-3-2-1-15,2 3 1 0,-1 0-1 16,-4 0 0-16,-13 3 0 0,31-2 0 16,-15 1 0-16,2-1 0 0,-1 3 1 15,3 1 1-15,-4-2 1 0,2 2 1 16,1 1 7-16,14 7-1 0,-20-4 1 0,-2 1 0 15,-4 0-7-15,-4-1 1 0,-11-7-10 16,9 5 0-16,6 1-35 0,-6-4 1 0,12-1-293 16</inkml:trace>
  <inkml:trace contextRef="#ctx0" brushRef="#br0" timeOffset="53709.36">23739 9828 676 0,'-12'0'344'0,"4"0"-167"0,5 0-115 16,0 0 0-16,0 0-30 0,3 0 0 0,-2 0-9 16,4 0 1-16,-2 0-5 0,0 0 0 15,0 0-2-15,-2 0 0 0,2 0 17 16,0 0-6-16,0 0-16 16,0 0 0-16,-2 0 1 15,2 0 1-15,2 0-2 0,0 0-1 0,1 0-4 16,1 0 0-16,1-2-1 0,36-2 2 15,-7-2 0-15,-8 2 0 0,-10 0-4 16,34-5 0-16,-28 5 0 0,21-2 1 0,0 0 0 16,3 1 0-16,-1 1-1 0,-1-2 0 15,-1 4 0-15,-1-3 1 0,3 4 4 0,2 1 1 16,2 0-1-16,3 0 1 0,5 0-5 16,-26 0 1-16,59-4-3 0,-24-1 1 0,80-9 2 15,-20 5-1-15,3-2-3 16,-49 4 1-16,-12 0-2 15,-4 4 1-15,-1 2-1 0,-6-5 0 0,0 3-1 16,-60 5 1-16,55-4 1 16,-4 1 1-16,-3 1 0 0,0 0 0 0,-2 0-1 15,-24 0 1-15,22 0-2 0,0 0 0 16,-2 0 0-16,22-3 0 0,-18 2 0 16,-3-3 0-16,0 2 1 0,0 1 0 0,1-1-2 15,0-2 1-15,-8 3-1 0,1 0 1 16,-5-1 1-16,-1 1 0 0,11 1 2 0,-13-2 0 15,0 2 0-15,-13 0 1 0,12 0-4 16,1 0 1-16,0 0-2 0,0 0 1 0,3 0 0 16,2 0 0-16,4 0-1 0,-12 0 1 15,17 0-2-15,4-2 0 0,5 2 2 16,3 0 1-16,-3 0-2 0,2 0 1 16,-1 0-1-16,0 0 1 0,-1 0-1 15,-3 0 1-15,0 0-1 0,-2 2 0 0,1-2 0 16,15 2 0-16,-23 0 1 0,1-1 1 15,-1 1-3-15,-2 0 0 0,3 2 2 16,-4-3 0-16,5 1-2 0,-2 3 1 0,1-1 1 16,2 3 1-16,-2-4-2 0,-1 3 1 15,-1-2-2-15,-2-1 0 0,-1 5 0 0,-5-3 0 16,-3 1-1-16,-14-5 1 0,8 3-1 16,-2 1 1-16,3-2-14 0,-16-1 2 15,6 2-26-15,-4-1 1 0,-17-6-158 16,16 5-342-16,10-8 4 15</inkml:trace>
  <inkml:trace contextRef="#ctx0" brushRef="#br0" timeOffset="-104323.95">3073 6143 631 0,'0'-4'204'0,"0"0"-192"16,0 2 1-16,1-2 6 0,2 3 1 0,1-1 5 16,5-3 0-16,-7 9-1 0,6-6 0 15,31-4 11-15,-23 9 1 0,-8 0 9 0,17 6 1 16,-10 1-11-16,7 7 0 0,-8-4 18 16,1 0-18-16,-1-1-24 15,-3-2 1-15,-1-6-6 16,-7-4 0-16,1 0 0 0,8 4 1 0,-3-7-2 15,10-2 1-15,-1-2-3 0,16-3 1 16,-13 5 7-16,-2 3 1 0,4-2 11 16,-3 4-1-16,0 0-7 0,3 0 2 0,-15 2-4 15,13 0 0-15,13 4 25 0,-14-5-15 16,10 1-18 0,-14-3-1-16,37-4-1 0,-2-15 1 0,-17-2-3 15,21-13 0-15,-18 15-1 0,0 3 1 16,-2 9 10-16,-2 3 0 0,-1 5 3 0,-15 0-1 15,12 2 7-15,1 3 2 0,-14-1-10 16,30 9 1-16,-34-8-6 0,30 10 2 0,-16-9-7 16,-1-2 1-16,-1-3-3 15,-1-1 1-15,3 0-1 0,4-1 1 0,0-3-1 16,5-2 1-16,-16 3 2 0,15 0 1 16,3-2 8-16,2 2 1 0,8 5 20 15,11 5-8-15,-1-1-16 16,3 3 0-16,1-2-6 0,-6-2 1 15,-8-7-3-15,0 1 0 0,-23-5 0 16,47-6 0-16,0-7-2 0,-20 0 1 0,-5 3 2 16,24 0 0-16,-28 11 2 0,-22 5 2 15,17-2-5-15,-4 2 1 0,-20 0-15 16,14 2 2-16,-15-2-70 0,9 5 2 16,2-1-285-16,-22 0 1 0</inkml:trace>
  <inkml:trace contextRef="#ctx0" brushRef="#br0" timeOffset="-103432.37">1801 7017 579 0,'35'0'364'0,"-7"-11"-275"0,-3-2 1 15,2-5-38-15,125-82 0 0,-101 64-15 16,99-78-19-16,13 6-28 16,-56 43 0-16,-18 12-58 0,-11 2 0 15,0-7-310-15</inkml:trace>
  <inkml:trace contextRef="#ctx0" brushRef="#br0" timeOffset="-103204.89">2918 6070 336 0,'0'0'149'0,"11"0"-71"0,-4 0-48 15,4 0 1-15,4 1-13 0,5 4 0 16,-7 2 12-16,5 9 1 0,-12 0 5 0,-3 4 1 16,-3 4-20-16,-3 3-1 0,-3 5-11 15,-3 3 1-15,-8 0-29 0,-3-3 0 0,-14 11-66 16,10-16 0-16,-12 0-290 0</inkml:trace>
  <inkml:trace contextRef="#ctx0" brushRef="#br0" timeOffset="-102696.35">2655 6284 777 0,'-8'0'394'0,"5"0"-353"0,0 0 0 0,2 0-47 15,2 0 0-15,2 0 2 0,-3 0 2 0,3 0 1 16,1 0 0-16,14 0 2 0,11-1 0 16,-13 1-1-16,25-3 1 0,-27 6-2 15,27-2 0-15,-30 3-2 0,18 10 0 0,-10 13-13 16,-10 12 1-16,-10 3-180 0,-4-21-184 16</inkml:trace>
  <inkml:trace contextRef="#ctx0" brushRef="#br0" timeOffset="-101647.84">596 6862 499 0,'-16'27'275'0,"4"-6"-212"0,4 2 1 0,0 5 40 15,-32 117-66-15,33-118-40 16,-1 7 0-16,4-7-14 0,4-15 0 15,-2 7-12-15,2-3 0 0,0-14 8 16,2 2 1-16,-2 3 13 0,1-11 0 16,1 6 5-16,-1-2 1 0,2 2 19 0,-1-2-1 15,-1 0 4-15,1 2 0 0,4-1-12 16,-6-1 1-16,3 1 1 0,0 2 6 16,-1-3-7-16,1 3 2 0,1 1 17 15,0-1 2-15,-1 0 16 0,-2 3 0 16,2 0 42-16,26 33-32 0,-27-28-46 15,-2-8 2-15,-5-13-16 16,8 17 1-16,-3-4-18 0,0-3 2 0,0 0 5 16,0 0 0-16,5 3-41 0,-2-9-11 15,-2 6 51-15,4-3-1 16,-5 3 11-16,3-4 0 0,3 0 6 16,-6 4 0-16,4-3 3 0,-1 1 2 15,-2 0 12-15,-1 2 0 0,0 4 18 0,3 2-28 16,0-3-12-1,-3 2 0-15,19 27-15 0,-21-14 1 0,2-7-56 16,-1-2 2-16,1-8-49 0,0 1 1 0,0 0 8 16,0-7 2-16,0 14-34 0,-2 14 107 15,2-4 63-15,-2 25 66 16,-1-12-58 0,-3-2 0-16,0-4 73 0,5-14-73 15,-1-6-42 1,-2 18 1-16,2-11-29 0,2-13 0 0,0 1-51 15,0-3 1-15,0-1-56 0,0 3 1 0</inkml:trace>
  <inkml:trace contextRef="#ctx0" brushRef="#br0" timeOffset="-101503.34">628 7585 563 0,'0'0'354'0,"0"0"-269"0,0 0 0 16,0 0-32-16,0 0 1 0,4 0-34 15,-4 0 0-15,3 0-20 0,0-2 0 0,2 0-78 16,4-3-1-16,5-7-139 0,40-22 0 16</inkml:trace>
  <inkml:trace contextRef="#ctx0" brushRef="#br0" timeOffset="-100544.24">727 7041 671 0,'0'-2'251'0,"0"1"-163"0,2 2-28 16,-2-4-55-16,5-1 1 15,-1 0-9-15,4-2 0 0,-11 8-38 16,11-9-17-16,-5 3 44 16,-1 0 0-16,2 1 4 15,-4 3 1-15,4-6-7 0,-4 6 0 0,2-3 3 16,1 0 0-16,-3 4 31 0,2-2 1 0,-1 3-1 15,2 2 0-15,-1 2-9 0,-1-2 0 16,14 21-9-16,-15-8 0 0,0 10-8 0,0-11 0 16,0-1-12-16,0-7 1 0,2 16-19 15,-2-18 1-15,0 12-35 0,0-1 51 16,0-6 26-16,-2 19 12 16,2-15 1-1,-1-11 0-15,1-2-7 0,-2 11 2 0,4-21-4 16,-2 8 0-16,1 2-7 0,1-1 1 15,1-2-6-15,3-2 1 0,1 0 2 0,40-14 0 16,-24 6-2-16,2 2 0 0,-1 3 11 16,2 0 0-16,-3 3 6 0,-4 2-1 0,-12 1 34 15,-2 1 0-15,6 4 5 0,-2 5 0 16,-18-8-2-16,11 4 1 0,5 49 24 16,-13-31-31-16,1-3-39 15,1-14 1-15,-6 10-30 0,0-9-79 16,2 2-67-16,0-8-47 15,16-10 92 1,-11 9 1-16,0-1 71 0,3 0 1 16,0-1 49-16,0 1 0 0,-2-1 33 0,2-2-1 15,0 2-24 1,0 1-1-16,0 0-6 0,0-1 1 0,0 0-28 16,0-2-49-16,0 3 36 15,0 0-1-15,-3-2 36 0,3 0 0 16,0 2 39-16,0-3 0 0,0 3 80 15,0 0 10-15,-3 3 0 16,3-1-29-16,0-1-63 16,-4 0 1-16,2 2-9 0,-1-2 2 15,2 0-12-15,1 0 0 0,-5 3-10 0,5-4 0 16,-2 1-4-16,2-1 1 16,-3 2 0-16,3-1 0 0,0 0 17 0,0-1 33 15,-3 0-17 1,3 0 2-16,0 2 0 0,0-1 1 0,-3-1-5 15,3 4 2-15,0-4-5 0,0 0 0 0,0 0-14 16,-3 1 1-16,3 1-10 0,-2-2 1 16,1 3-2-16,-2-3 1 0,3 0-2 0,-3 4 1 15,3-4 2-15,0 0 1 0,-1 0 0 16,-1 1 0-16,0 0-4 0,2-1 1 0,-3 1-11 16,3-1 1-16,0 0-17 0,0 1 2 15,-3-1 1-15,3 0 2 0,0-1 2 0,0-1 5 16,3-2 9-1,4 0 0-15,6-4 5 0,26-21 1 16,-13 22 2-16,0 1 0 0,-3 2 10 16,-2 2 0-16,-4 0 22 0,-12 4 0 0,-2 0 6 15,9 6 0-15,-19 6 13 0,8 26-29 16,-15-9-27-16,-4 3 1 16,-2-10-37-16,4-4 0 0,-8 3-51 15,8-10 1-15,9-7-109 0,-12-2 0 0,-10-10-504 16</inkml:trace>
  <inkml:trace contextRef="#ctx0" brushRef="#br0" timeOffset="-100403.74">1079 7211 443 0,'26'-8'301'0,"2"-6"-130"0,-5 2-139 16,-4 1 2-16,74-41-38 0,-79 44 1 15,8-7-64-15,-6-1 0 0,-5 3-8 16,-4 2 0-16,-6 4-131 0,5-9 2 15</inkml:trace>
  <inkml:trace contextRef="#ctx0" brushRef="#br0" timeOffset="-100252.24">1296 7017 272 0,'1'7'312'0,"3"7"-168"16,0 0 1-16,-1 2-15 0,8 31 0 15,12 39 21-15,-16-60-65 0,-2-7-68 16,5 21 0-16,-3-13-18 15,-2-11 1-15,-2-2-125 0,-2-4-182 16,-1-10 4-16,-3-11-1 16</inkml:trace>
  <inkml:trace contextRef="#ctx0" brushRef="#br0" timeOffset="-100084.23">1276 7339 176 0,'-6'2'93'0,"4"-2"-85"16,2 0 1-16,0 0-13 15,0 0 1-15,2-5-70 0,-2 2 43 16,5 1 48-16,0-4 0 16,0 3 29-16,-2-1 0 0,2 0 20 0,-1 2 1 15,0-1-25-15,-3 3 0 0,5-6-33 16,-1 5 1-16,-4-1-47 0,1 1 1 0</inkml:trace>
  <inkml:trace contextRef="#ctx0" brushRef="#br0" timeOffset="-99423.74">1406 6545 520 0,'0'0'224'0,"0"0"-138"0,0 1 1 0,0 3-22 16,0 6 1-16,0 3-48 0,0 5 1 15,0 18-16-15,0-9 1 0,0-1-4 0,0 0 1 16,0-1-13-16,0-2 0 0,0 0-15 15,0-3-21-15,0-14 37 16,0-2 1-16,3 16 15 0,2-14 1 16,-3-18 19-16,4 5 19 15,23 13-23-15,-8-17 1 0,13-12-4 16,-12 12 1-16,-4 0-6 16,4 3 0-16,-1 0 4 0,-1 5 1 0,0 2 7 15,1 2 1-15,-11 2 11 0,11 5 1 16,11 8 1-16,-14 2 1 0,5 22 8 15,-11-6 1-15,-5-10 1 0,7 41 1 0,-3-14-16 16,0-2 0-16,-8-25-6 0,3 21 1 16,-3 0-8-16,2-1 2 0,-4-16 10 0,1 29-3 15,0-5-22 1,0-3 0-16,-2-8-1 0,0-15-1 0,0-18-14 16,-2 5-1-16,-2-9-37 0,-3 9-17 15,-15-8 24 1,-8-11 1-16,19-5-4 0,-28-17 1 15,16-1-5-15,-6-19 0 0,9 12-19 16,3 2-1-16,0 0-14 0,3-1-1 0,-2-14-98 16,-1-12 20-16,3-1 119 15,5 17 0-15,7 34 58 16,0-11-1-16,1 9 38 0,-1 11 0 0,2 2 16 16,-6-4-1-16,9 16 2 0,-7-6-1 15,-1 5-27-15,-20 50 1 0,17-33-19 0,1-1 0 16,1-3-21-16,3-6 0 0,1-5-7 15,2-11 0-15,0 1 0 16,3 5 0-16,2-7-1 0,-2-6 1 0,4 5-2 16,31-4-1-16,-5-11 4 0,-7 2 0 15,-2 1 3-15,2 3 0 0,-3 5 5 0,-2 1 1 16,-4 2-2-16,-10 1 1 0,-2 1-9 16,9 2 0-16,-6 1-49 0,-16-1 1 0,16 12-252 15,-16-15-371-15</inkml:trace>
  <inkml:trace contextRef="#ctx0" brushRef="#br0" timeOffset="-99123.73">1397 7270 720 0,'0'0'305'0,"6"0"-262"16,3 7-97-16,1-1-346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11:58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4584 13601 519 0,'-3'0'220'0,"1"0"-183"0,2 0 43 16,0 0-49-16,0 0 0 15,0 0-16-15,0 0 0 0,0 0-8 16,0 0 0-16,2-1-5 0,0 1 0 0,1-3 1 15,0-1 1-15,3 0-3 16,0 0 1-16,8-2-2 0,34-23 1 0,-30 21 2 16,2-1 0-16,2 2 1 0,4-4 1 15,12 3 5-15,19 1-4 0,0 4-2 16,-30 4 1-16,-2 4-1 16,55 7 1-16,-20 14-1 0,-22-6 0 15,14 7-1-15,-18-8 0 0,-5-4 0 0,-1 0 0 16,-4-4 2-16,-11-9 0 0,20 5 1 15,-22-7 0-15,11 4-1 0,-4-2 0 0,4-2-2 16,-1 0 1-16,-8-4-3 16,9 1 1-16,15-5-2 0,-11-1 1 0,5 2 0 15,1 2 1-15,2 0 3 0,3 4-1 16,-19 1 1-16,19 1 0 0,-21 3-2 16,36 2 1-16,-20 2-3 0,2 2 1 0,-3-3 0 15,1-1 0-15,2-3-1 0,-3-1 0 16,-1-1-1-16,16-1 1 0,-30-1-2 15,31-3 0-15,-13-3 1 0,-2 1 1 0,1-1-2 16,-18 4 1-16,30-4 0 0,-19 6 0 16,0 0 0-16,-2 2 1 0,3 0 0 0,2 4 0 15,-13-4-3-15,-1 0 0 0,30 2 1 16,3-2 1-16,-30-2 0 0,16-2 1 16,3-1-9-16,0-7 0 0,23-8 7 15,-19 0 0-15,21-6 1 0,-19 8 1 0,3 8-5 16,-2 2 0-16,-21 9 6 0,21 1 0 15,-23 2 2-15,19 2 1 0,0 4-4 16,15 10 1-16,-17-7 1 0,-2-2 1 0,2-2 0 16,2-4 1-16,6 0-4 0,0-5 1 15,-23-2-3-15,26-1 0 0,-1-5 0 16,3 2 1-16,-2-6-1 0,2 6 0 0,1-2 3 16,-3 5 0-16,0 2 3 0,0 1 2 15,-3 5-1-15,-1-1 0 0,1 3-5 16,0 0 1-16,3 1 8 0,25-1 1 0,-22-3-2 15,-24-4-1-15,25-3-7 0,6-6 1 16,4-6-3-16,34-17 0 0,9-8 1 16,-31 13 0-16,2 3-1 0,4 3 0 0,0 6 2 15,-4 7 1-15,0 4 0 0,-6 3 0 16,1 1 1-16,-3 3 1 0,3 1-2 16,-7-1 1-16,2 1-1 0,3-4 1 0,1 3-1 15,2-4 1-15,-1 0-4 0,-2 0 1 16,0 0-1-16,-1 0 0 0,0-1 1 15,-4-2 0-15,3-1 0 0,-69 7 0 0,67-6 1 16,-3 3 1-16,-31 0-5 16,65 4 1-16,-34 0 1 0,-1 3 0 0,-1 0 0 15,-1 1 0-15,-2-3 0 0,-1 1 0 16,0-1-1-16,-2-4 1 0,5-2-2 0,-1-1 0 16,-27 1 2-16,60-5 1 0,-31 2-2 15,4 1 1-15,-4 1 1 0,1 1 0 0,-4 1 0 16,2 0 1-16,-5 0-14 0,-26 0-1 15,25 0 13-15,0 0 1 0,27 2-1 16,-25 2 0-16,-3 3 2 0,31 9 0 0,-28 0-1 16,4-2 1-16,28 12-1 0,-29-6 1 15,1 1 0-15,0-2 0 0,-5-6-1 16,-4 0 1-16,0-2-1 0,1-2 0 0,-1 2 0 16,0 1 0-16,1 0 0 15,-27-8 0-15,30 4-2 0,2-2 1 0,6-2 5 16,1 1 0-16,-1-1-2 0,2 3 1 15,1 0-1-15,-2 2 1 0,3-1 1 0,0 0 1 16,-1-1-2-16,0-3 1 0,29 5-3 16,-27-5 1-16,4 0-3 0,2-3 1 0,2-1-19 15,-2 0-1-15,0-1 14 0,4-3 1 16,2-1-8-16,-6-7-1 0,16-1-114 16,47 3-47-16,-14 4-18 15,-63-5 1-15</inkml:trace>
  <inkml:trace contextRef="#ctx0" brushRef="#br0" timeOffset="4732">4544 15055 489 0,'-2'0'205'0,"0"0"-190"0,2 0 1 15,0 0 22-15,0 0-1 0,0 0-2 0,0 0 1 16,0 0-22-16,0 0 0 0,0 0-11 16,0-1 2-16,0-1-3 0,0 1 0 15,2-2 0-15,2-2 1 0,0-1-1 16,1 3 1-16,3-12-4 0,29-31 1 0,-22 31 0 15,2 1 0-15,1 2 6 0,13-2 1 16,-8 11 11-16,-11 3 1 0,21 0 14 0,-7 8 10 16,38 9-18-1,-16 4 1-15,-10 4-5 0,7 7 1 16,-16-13-3-16,0-2 0 0,-3-8-2 0,-12-6 0 16,29 2-8-16,-29-4 0 15,18-1 3-15,-1-1-1 0,-8-9 2 0,49-21-9 16,8-28-6-1,-34 25 0-15,-11 13 0 0,-1 9 1 0,-2 5 7 16,2 4 0-16,-3 4 2 0,-13 1 2 16,13 2-3-16,1 5 1 0,-16-3 0 15,33 14 0-15,-19-9-3 0,3-1 1 0,-1-4-2 16,0-3 0-16,-1-1 0 0,1-2 0 16,-18-2-2-16,35 1 1 0,-31-3-3 15,19-2 1-15,2-4 2 0,4 5 0 0,6-2-3 16,3 5 0-16,-4 2 1 0,3 1 1 15,-29 4 0-15,49 5 0 0,-9 9 0 16,-27-1 1-16,4-6 8 0,-1-4 0 16,3-5-6-16,7-4 1 0,-25-5-11 0,29-10 1 15,27-12 4-15,5-19 0 0,-26 19-1 16,5 1 0-16,0 5-1 0,0 9 1 0,5 9 1 16,1 3 1-16,0 10 5 0,-35 0 1 15,-3 3 1-15,62 24 1 0,-5 2 2 16,-33-18-1-16,-2-11-4 0,2-4 0 0,6-2-4 15,1-6 0-15,-25-5-3 0,-1-4 1 16,77-16-6-16,8-16 0 0,-34 21-14 16,-6 12 0-16,0 6 16 0,-11 4 1 15,-2 2 8-15,-14 3 1 0,-1 1-1 16,-59-3 0-16,54 7-32 0,13 7 0 0,-22-7-319 16</inkml:trace>
  <inkml:trace contextRef="#ctx0" brushRef="#br0" timeOffset="10655.77">4455 16359 468 0,'-6'0'245'0,"2"0"-202"15,2 0 7 1,-1 0-28-16,3 0-1 0,3 0-17 16,-3 0 2-16,-3 0-5 0,3 0 1 15,0 0-1-15,0 0 0 0,3-2 1 16,-1 0 1-16,1-2-2 0,1 0 0 0,1-1-2 16,4-7 0-16,26-30 1 0,-21 26 1 15,0 0-3-15,7-12 0 0,-7 15-2 16,-7 9 1-16,8-6 14 0,-1 4 0 0,1 4 5 15,2 0 2-15,-7 6 8 0,23 8 1 16,-4 11 35-16,19 33-15 0,-10-13-33 16,-13-11 1-1,-15-23-6-15,7 9 1 0,2-6-3 0,-1-3 1 16,12-3-1-16,-11-4 0 0,-8 1-3 16,11-1 1-16,-13-7-7 0,14 0 1 0,12-8-5 15,-12-5 0-15,3 1 3 0,11-15-1 16,-12 14-3-16,-1 1 1 0,-13 13 1 15,2 1 1-15,23-8 8 0,-13 11 0 0,3 4 3 16,-1 3 1-16,-1 5 3 0,1 9-1 16,-2-1 26-16,3-2-1 0,20 8 4 15,-24-23-29-15,35 9-7 16,-28-12 0-16,-20 0-4 16,14 0 0-16,-9-2 2 0,24-4 0 0,-5-1-4 0,2-5 0 15,-15 9 2-15,32-9 0 16,-32 13 15-16,17 2 0 0,-16 2 0 0,36 8 1 15,-20-1-7-15,20 11 1 0,-22-11-2 16,14 3 0-16,-32-13-1 0,17 3 2 0,3-2-5 16,-19-5 0-16,21-4-7 0,0-6 1 15,24-15-2-15,5-16 2 0,-16 12 0 16,-1 0 0-16,3 6-2 0,-1 7 1 0,-3 15 9 16,0 3 0-16,-2 10 14 0,-25-6 0 15,-1 6 8-15,41 17 0 0,-25-5-7 16,14 9-1-16,-12-19 8 0,11-4-11 15,-27-11-13 1,24-2 1-16,-28-7-5 0,23-5 1 0,19-19-2 16,4-4 1-16,-16 22-5 0,4 6 0 15,-2 5 7-15,0 5 1 0,-3 5 5 0,-27 6 1 16,1-3 5-16,21 7 2 0,16 14-3 16,-23-11 0-16,18 6-6 0,-18-13 0 0,0-5-5 15,-15-3 0-15,18-2-18 0,-19-3 1 16,21-3-47-16,0-4 2 0,19-10-97 15,-25 4 1-15</inkml:trace>
  <inkml:trace contextRef="#ctx0" brushRef="#br0" timeOffset="146433.07">18710 10776 777 0,'-10'27'357'0,"2"-1"-314"16,0 2 1-16,-7 17 19 16,-61 222-41-16,57-199-24 15,-8 39 1-15,9-9-13 0,-2-11-1 16,3-4-13-16,5-19-1 0,2-6-16 16,9-18 1-16,1-6 3 0,0-27 0 0,0-1-26 15,0 12 1-15,1-16 24 0,-1 0 1 16,4 1 25-16,-4-17 0 0,18-10-28 0,8-58 21 15,25-76 38 1,-2 25 54-16,8 15-5 16,-17 57 1-16,-3 17-6 15,-5 18-1-15,-1 10 10 0,-5 11 1 0,-2 11-1 16,-11 2 2-16,11 13-8 0,0 12 1 16,5 19 26-16,12 56-38 15,-21-30-39-15,-14-15 1 0,-5-21-8 16,-1-3 1-16,-1-19-29 0,-5 17 2 15,0-21-53-15,-4 19 1 0,-11 14-75 0,1-24 1 16,-3-7-61-16,-3-7 1 0,-14-9 51 16,11-13-1-16,15 2 106 0,-12-12 1 15,3-7 124-15,-8-28 0 0,8-5 232 0,-1-3-27 16,6 10-179 0,11 26 1-16,7 13-34 0,0 10 2 15,0-4-19-15,2 7 1 0,2-2-13 16,4-2 0-16,-5 11-18 0,5-6 0 0,33-3-17 15,-16 6 1-15,27 8-82 0,-18-2-193 16,16 4-180 0,32 5-1-16</inkml:trace>
  <inkml:trace contextRef="#ctx0" brushRef="#br0" timeOffset="147147.57">20347 11078 605 0,'2'29'352'0,"1"-3"-276"16,0-1 1-16,0 2-26 0,14 107 0 15,-12-106-31-15,4 19 2 0,-6-12-11 16,0-3-24-16,2 22-25 15,5 24 1-15,-8-64-123 0,1 11-47 16,3-16 112 0,-6-10 0-16,3-2 63 0,-6-12 1 0,3 13 36 15,6-43 1-15,-4 7 13 0,-2-5-1 16,0 15 40-16,-2-27 2 0,6-35 23 0,1 23 1 16,11-30-5-16,18 4 1 15,-5 50-13-15,3 10 0 0,5 16 37 0,7 8-26 16,-5 18-44-1,-24 0 1-15,16 11-10 0,-20-5 2 0,21 25-12 16,-4 3 0-16,-13-2 7 0,-4 13-10 16,-5 2-27-1,-6-9-1-15,-3-27 3 0,0 0 1 0,-5 19 5 16,-4 1 1-16,-11 18-3 0,4-25 2 16,-10 7 1-16,12-22 0 0,6-9-23 15,8-7 1-15,-3 2 3 0,6-4 2 0,13-7-20 16,2 0 32-1,45-16 19-15,-2-2 0 0,1 9 7 16,19 2 2-16,-33 10 15 0,-3 2 1 16,-25 7 95-16,-7 2 25 0,6 14-46 15,-25 30-52 1,-34-1-41-16,-13 1-1 0,-34 9-7 16,35-29 0-16,0-9-9 0,3-4 1 15,-11-10-92-15,-13-2-147 16,1-16 40-16,48-4 0 0</inkml:trace>
  <inkml:trace contextRef="#ctx0" brushRef="#br0" timeOffset="147532.07">20412 11429 738 0,'-2'0'358'0,"1"8"-289"16,-1 2 1-16,-1 1-26 0,-1 7 0 15,-1 9-33-15,2-1-1 0,0 1-25 0,0 16 1 16,0-13-68-16,0-1 2 0,-1-19-153 15,1 13 1-15</inkml:trace>
  <inkml:trace contextRef="#ctx0" brushRef="#br0" timeOffset="147728.07">20536 11659 596 0,'19'0'310'0,"7"0"-209"15,3 0-78-15,-9 0-72 16,1 0 1-16,42-5-381 0</inkml:trace>
  <inkml:trace contextRef="#ctx0" brushRef="#br0" timeOffset="149595.57">18233 12309 795 0,'-4'0'272'0,"6"0"-250"15,0 1 1-15,4-1 12 16,7 1-1-16,20 3-14 0,4-4 0 0,15 0-17 16,7 0 1-16,-18 0-5 0,37 0 0 15,10 0-33-15,5 0-1 0,58 2-80 0,58 2 2 16,-109 1-215-16,-22-5 0 0</inkml:trace>
  <inkml:trace contextRef="#ctx0" brushRef="#br0" timeOffset="150020.07">20224 12210 731 0,'-12'0'324'0,"8"0"-282"16,2 0-1-16,7-1 124 0,7 1-43 15,8 0-98-15,18 0-1 16,38-2-18-16,-7 2-1 0,3-4-21 16,0 3 2-16,79-4-11 0,-79 4 2 0,-1 1-19 15,-10 0 0-15,1 0-25 0,-4 0-1 16,-63 0-229-16,28 0 1 0</inkml:trace>
  <inkml:trace contextRef="#ctx0" brushRef="#br0" timeOffset="152299.7">19257 10803 746 0,'-6'33'300'0,"3"-12"-266"16,0-2 0-16,6-2 5 0,6 65 0 0,0-69-13 16,8 7 2-16,-3-5 12 15,19 19 22-15,-26-25-18 16,-4-3 0-16,8 18-13 0,-14-16 2 16,-5 0-2-16,-23 14-16 15,-1-9-21-15,-8 1 1 0,2-10-23 16,11-2 1-16,0-2-37 0,-1 0 2 15,18-3-37-15,-12 0 1 0,4-6-43 0,-4-12 0 16,10-14-76-16,9-1 1 0</inkml:trace>
  <inkml:trace contextRef="#ctx0" brushRef="#br0" timeOffset="152671.21">19206 10830 370 0,'16'-10'302'0,"-1"4"-222"0,-4 2 2 15,4-1-34-15,28-7 0 0,-11 5-28 16,4-3 2-16,16 2 23 0,8-5-28 15,-2 1-22-15,-7 4 0 16,-20 1-3-16,-16 3 1 0,-4 3 3 16,-7 1 0-16,-4 1-8 0,2 1 1 0,-8 0-1 15,4 2 0-15,-3 3 2 0,1-3 2 16,-8 11-12-16,-28 31 0 0,24-30 4 0,-10 10 0 16,19-18 14-16,-6 9 0 0,1 9 4 15,1-9 1-15,8-8 1 0,-3 9 1 0,3-1 0 16,0 1 0-16,-2-3-4 15,2-3 1-15,0 0-1 0,2-8 1 0,1-2-1 16,-2 1 0-16,2 2 1 0,2-18 0 16,-4 20 3-16,2-5 2 0,0-3-5 15,2 0 0-15,2-3-2 0,1 0 1 0,1-3-2 16,6-5 1-16,34-32 3 0,-18 15 0 16,-17 21-1-16,-2 4 1 0,19-14-3 15,-5 8 1-15,-12 7-6 0,-8 2 1 0,4 0-5 16,-4 1 0-16,-6 0-43 0,5 0 0 15,-4 2-220-15,-3 3-27 0,3 2 165 32</inkml:trace>
  <inkml:trace contextRef="#ctx0" brushRef="#br0" timeOffset="152791.74">19492 11089 541 0,'-6'0'312'0,"4"0"-242"16,2 2-1-16,2-2-28 0,1 0 1 15,0 0-28-15,0 1 1 0,2-2-22 16,32 4-1-16,-13-8-50 0,7-6 1 0,-8-2-74 15,-2-5 0-15,-2-1 4 0,12-10 0 16</inkml:trace>
  <inkml:trace contextRef="#ctx0" brushRef="#br0" timeOffset="152946.7">19788 10793 379 0,'-7'0'321'0,"2"0"-231"0,2 0 1 15,1 6-9-15,-1 2 0 0,-3 11-24 0,3 6 0 16,3 25-32-16,0-10 1 0,0 0-19 15,0-18 1-15,0-1-7 0,0 19 0 0,0-5-16 16,0 3 0-16,0-6-46 0,0-7 0 16,0-15-120-16,-4 11 0 0,-1-7-323 15</inkml:trace>
  <inkml:trace contextRef="#ctx0" brushRef="#br0" timeOffset="153099.2">19765 10737 547 0,'13'-20'351'15,"-7"14"-276"-15,-2 1 1 0,1 2-3 16,-2 1 1-16,5 1 20 0,-2 12-61 16,-12 1-29-16,26 41 1 15,-20-12-50-15,0-1-181 16,-8-28-123-16,2-2 1 0</inkml:trace>
  <inkml:trace contextRef="#ctx0" brushRef="#br0" timeOffset="153540.2">19039 10370 597 0,'3'-10'228'0,"2"5"-215"16,0-2 0-16,-1 3-11 0,2 2 0 16,2-5-18-16,4 2 1 0,-20 10-39 15,12-7 1-15,0 1-36 0,-4 1 0 16,0 4 32-16,0 3-1 0,0-1 49 0,-2 37 0 15,-13-17 26-15,2 0 2 0,-3 5 57 16,-16 26 8-16,16-11-35 16,1-9 0-16,7-6-7 0,2-1 1 15,0 5-9-15,5-18-1 0,-4 16-4 16,0 0 0-16,4-17 2 0,-1 16 1 0,-1 11 4 16,3-18 0-16,3-17 1 0,-1 3 1 15,5 17-12-15,4-14 0 0,14 6-16 16,7-10 1-16,-15-8-11 0,12-1 0 15,2 0-67-15,2-1 1 0,-16-5-182 16,17-4-1-16</inkml:trace>
  <inkml:trace contextRef="#ctx0" brushRef="#br0" timeOffset="153887.7">20002 10293 557 0,'6'-3'201'0,"2"-1"-198"16,1-1 0-1,-3 2 0-15,11-4-4 0,-3 0 1 16,1 3-19-16,5-2 1 0,-8 2 10 0,1 3-1 16,-10-1 22-16,7 2-1 0,-6 3 21 15,-8 3-1-15,8 0 7 0,11 21 1 0,-13 9 3 16,-2-4 0-16,0 1 29 0,0 6 1 15,2-14-18-15,0 22 1 0,1 5-9 16,0 3 0-16,2 0 1 0,-2-1 1 0,0-3-3 16,-3-5 1-16,2-4-8 0,-2-2 1 15,0-7-11-15,0-19 1 0,-2 14-8 0,-1 11-1 16,-3-20-6-16,-4-1 2 0,-9 3-13 16,2-13 0-16,-15 1-29 0,10-8 2 15,8 1-68-15,-12-2 0 0,0-2-127 16,-2 0 1-16</inkml:trace>
  <inkml:trace contextRef="#ctx0" brushRef="#br0" timeOffset="154713.25">21704 10758 732 0,'0'-1'275'0,"10"-2"-261"16,6 0-11-16,-5-1 0 15,30-7-36-15,-10 4 1 0,1-3-128 16,-3-2 1-16</inkml:trace>
  <inkml:trace contextRef="#ctx0" brushRef="#br0" timeOffset="154928.25">21737 10886 467 0,'-12'26'278'0,"6"2"-126"15,0-3-26-15,1-2-46 16,-11 75-55 0,16-87 2-16,0 6-6 0,0-10 2 0,0 5-7 15,0-2 0-15,0-6-7 0,1 0-1 16,2-4-4-16,1 3 1 0,1 1-22 15,8 0 0-15,20 15-65 0,-2-18 1 0,-19-8-127 16,24-10 2-16,-10-6 35 0,1-4 1 16</inkml:trace>
  <inkml:trace contextRef="#ctx0" brushRef="#br0" timeOffset="155143.75">22166 10829 340 0,'0'-14'353'0,"-2"9"-223"0,2 3 0 15,-4-1-43-15,1 3 1 0,-3 0-32 16,-4 0 2-16,-6 9-18 0,-6 10 1 0,1 15-12 15,11-4-1-15,5 2-7 16,5-3 0-16,0 1 0 0,0-3-1 0,4-3 3 16,2-5-1-16,-3-9 31 0,3 8 11 15,-3-5-41 1,0 9 1-16,-6-18-13 0,-1 5 0 0,-7-2-7 16,11-14 0-16,-11 12-16 0,-40 10 0 15,28-11-41-15,0-4 0 0,3 0-52 0,2 0 2 16,9-6-97-16,-17-9 0 0</inkml:trace>
  <inkml:trace contextRef="#ctx0" brushRef="#br0" timeOffset="155594.78">22360 10801 712 0,'-4'0'311'0,"4"0"-245"0,0 0-31 16,4 0 0-16,-4-1-24 0,1 0 0 15,5-4-15-15,-3 5 1 0,6-2-39 0,33-16 1 16,-28 14-26-16,0 2 1 0,-5 1 35 16,1-2 1-16,-22 6 29 0,17-3 1 15,-5 2 20-15,0 2 0 0,5 22 52 16,-19 12 4-16,-9 33-43 15,1-12 0-15,7-6-7 0,5-11 1 16,3-1-10-16,-1-2 0 0,4-3-14 16,1-4 0-16,3-20-16 0,0 17 1 0,-4 3-53 15,4-19-1-15,0-4-63 0,0-9 0 16,0-4-83-16,0-3 2 0</inkml:trace>
  <inkml:trace contextRef="#ctx0" brushRef="#br0" timeOffset="155708.28">22439 11084 284 0,'10'-26'325'0,"-3"14"-232"0,1 1 0 15,-1 4-49-15,15-20 0 0,4 16-31 16,-7 4 1-16,-2 3-14 0,-8 4 1 16,5-1-20-16,-1 1 1 0,-10 0-66 15,7 0 0-15,-20 0-78 0,13 0 1 16</inkml:trace>
  <inkml:trace contextRef="#ctx0" brushRef="#br0" timeOffset="155811.78">22507 11176 397 0,'-6'2'271'0,"-2"-2"-195"0,8 1-26 15,3-2-44 1,2 1 1-16,-2-3-79 0,-3 2 0 0,4-6-96 16,29-19 0-16</inkml:trace>
  <inkml:trace contextRef="#ctx0" brushRef="#br0" timeOffset="156007.31">22685 10799 514 0,'0'0'325'0,"0"1"-199"0,0 0-1 15,0 12 67-15,1 15-63 0,3 24-86 16,2 107 0-16,-6-180 8 16,9 207-31-16,-7-71-20 15,-2-57 1-15,0-16-27 0,0-5 0 16,0-3-33-16,0-39 0 0,0 15-46 16,0 10-1-16,-2-17-59 0,-1 11 1 0,3-37-33 15,-3 17 1-15,-10-44-117 0</inkml:trace>
  <inkml:trace contextRef="#ctx0" brushRef="#br0" timeOffset="156159.78">22673 10949 412 0,'3'-55'382'0,"6"18"-163"0,2 15-54 16,1 5-96-1,50-41 0-15,-52 58-15 0,11 0 1 16,-13 7-22-16,13 2 0 0,0 15 3 0,8 32-13 16,-16-11-16-1,-12-6 1-15,-5-24-18 0,-1 1 1 0,-8 14-41 16,-5 2 1-16,-17 14-69 0,-4 0 1 15,19-38-329-15</inkml:trace>
  <inkml:trace contextRef="#ctx0" brushRef="#br0" timeOffset="156488.28">22994 10487 576 0,'11'0'265'0,"0"-1"-230"0,-1 0 0 16,1 0 2-16,9 0 2 0,6-3-11 16,2 1-28-16,14 2-7 15,-15 0 1-15,-12 1 3 0,-9 0 2 16,-2 2 9-16,0 16 6 16,-6-10 9-16,5 36 1 15,-3-5 29-15,0-1 1 0,0-17 18 16,0 3-1-16,-1 21-8 0,-1 25 2 0,0-10 30 15,-3 11-25-15,0-4-50 16,0 0-1-16,2-5 8 0,0-14 0 16,2-15-4-16,-6-5 0 0,2-5-5 15,0-4-1-15,0-11 4 0,-13 15-60 16,-13-10-171-16,-24-17-418 16</inkml:trace>
  <inkml:trace contextRef="#ctx0" brushRef="#br0" timeOffset="158119.79">16515 11147 516 0,'16'-13'74'0,"-6"2"-201"0,4 2 2 15</inkml:trace>
  <inkml:trace contextRef="#ctx0" brushRef="#br0" timeOffset="158287.29">16715 11380 689 0,'-15'55'377'0,"7"-23"-314"15,2-1 2-15,3 0 15 0,-14 126-53 16,17-137-24 0,3-7 1-16,2-21-13 0,8 23-46 15,4-13-15-15,18-4 1 16,-8-13-54-16,-3-8 2 0,13-21-35 15,-8 12 2-15,5-15-140 0</inkml:trace>
  <inkml:trace contextRef="#ctx0" brushRef="#br0" timeOffset="158448.32">17088 11271 309 0,'-1'-9'333'0,"-6"7"-206"16,2 2-1-16,-5 5-31 16,-5 3 1-16,-15 23-31 0,-3 17 0 0,2 7 17 0,2 10-35 15,9-3-41 1,15-21 1-16,5-20-5 0,0-3 0 15,5-12-3-15,-2-3 1 0,6 7-8 16,8 0 1-16,-17-16-41 0,11 10 0 0,24-5-180 16,3-30-173-16</inkml:trace>
  <inkml:trace contextRef="#ctx0" brushRef="#br0" timeOffset="158663.79">17257 11162 490 0,'0'17'335'16,"0"2"-258"-16,0 2 2 0,0-2-29 16,0 1 0-16,0 22-20 0,-1 19-1 15,-1-21-2-15,1-2 0 0,-2-2-18 0,3-1 0 16,-2-9-4-16,2-2 1 0,0-17 3 16,2-2 2-16,2 9 11 0,13-2 0 15,15-9-18-15,26-8 1 16,-10-7-25-16,0-5 2 0,-3-3-61 15,21-15 2-15,-25 6-136 0,-7-5 2 0</inkml:trace>
  <inkml:trace contextRef="#ctx0" brushRef="#br0" timeOffset="158927.79">17772 11064 422 0,'-13'0'233'0,"4"4"-154"0,5 3 0 15,-3 1-10-15,-9 16 2 0,8 6 1 16,5 11-19-16,6 1-32 16,3-23 0-16,9 21 7 0,19 6 0 15,9-10 12-15,-13-15 0 0,-1-1-1 16,-6-4 0-16,-16-9 24 0,9 5 0 0,-7 1 9 16,-4-1-1-16,-9-6-36 15,0 12 0-15,-6-12-23 0,-6 6 0 0,-23 6-11 16,-16-3 1-16,35-10-14 0,-17-3 0 15,-8-2-104-15,19-12-94 16,-44-26-118-16</inkml:trace>
  <inkml:trace contextRef="#ctx0" brushRef="#br0" timeOffset="159311.81">18159 10812 804 0,'-23'0'320'0,"13"0"-310"0,1 0 2 0,5 0 7 16,1 2 1-16,3-2-5 0,-7 0-1 0,17 0-11 16,-10 0 1-16,3 2-2 15,-2 0 1-15,8 6 1 0,1 4 0 0,30 36 37 16,-25-12 1-16,-3 11 19 0,-2 12 1 16,-1 31 49-16,-3 93-28 15,-6-19-35-15,0-81 1 0,-2-10 49 16,-2 28-33-16,-8-6-48 15,-1-54-1-15,0-19-23 0,3-20 0 16,-25 14-100-16,-5-10-237 16</inkml:trace>
  <inkml:trace contextRef="#ctx0" brushRef="#br0" timeOffset="169035.86">20547 12300 340 0,'-4'0'214'0,"2"0"-170"16,0 0 0-16,4 0-9 0,-2 0-1 15,0 0 2-15,0 0-3 16,-2 0-19-16,2 0 0 0,0 0 2 15,2 0 0-15,-2 0 8 0,2 0 0 16,-2 0 6-16,1 0-1 0,-1 0-3 16,2 0 0-16,-1 0 15 0,2 0-18 15,0 0-18-15,-1 0 1 16,7 0-3-16,-3 0 0 0,2 0-3 16,42 0 1-16,-35 0-1 0,1 0 1 15,-2 0-2-15,1 0 1 0,1 0 18 0,-1 0-1 16,-9 0-7-16,2 1 1 0,12 1-1 15,-9-1 0-15,5 4 9 0,-8 0 2 0,10 2 74 16,-7-5-50-16,17 5-25 16,-2-4 0-16,-6-3-5 15,-3 0-1-15,0 0-2 0,3 0 1 0,-14 0-9 16,12 0 1-16,-5 0-3 0,0 0 0 16,-6 0-2-16,-6 0 1 0,1 0-1 15,-16 0 0-15,23 0-9 0,-7 0-1 0,-2 0-46 16,0 0 0-16,0 0-235 15,-5-6-418-15</inkml:trace>
  <inkml:trace contextRef="#ctx0" brushRef="#br0" timeOffset="172263.95">18926 8474 642 0,'10'38'305'0,"-5"-12"-281"0,2-3 0 16,0-1 29-16,35 90-1 0,-32-90-6 15,9 23 0-15,0-3-21 0,-1-4 1 16,4 5 24-16,-3-3 3 16,-8-9-27-16,-7-13 1 0,-6-10-9 15,0-3 2-15,-1 0-10 0,-7 9 1 16,-7-2-12-16,5-9 1 0,-19 6-25 16,8-4-1-16,6-13-87 0,-33-16-84 15,-5-35 62-15,25 9 1 16,21 30-13-16,-20-44 1 0,13 26 23 0,1 8 2 15,6 9-55-15,1 6 145 16,9 12 62-16,1 0 1 0,3-5 27 16,11-6 1-16,-2 1 14 15,8-2-1-15,-4 0-6 0,13-7-1 0,-8 10-22 16,0 0 0-16,-4 0-23 0,4 3 2 16,-13 6-18-16,9-4 1 0,2 1-13 15,-13 3 1-15,18-2-34 0,-18 4 0 0,15-2-62 16,-19 1 0-16</inkml:trace>
  <inkml:trace contextRef="#ctx0" brushRef="#br0" timeOffset="172423.42">19306 8630 568 0,'-9'44'300'0,"0"-19"-252"0,4-3 1 0,-1 1-10 16,-23 90-42-16,26-98-50 15,-1-1 1-15,3-12-62 0,1 0 0 16,-2-2-50-16,-1 3 1 0</inkml:trace>
  <inkml:trace contextRef="#ctx0" brushRef="#br0" timeOffset="172631.43">19300 8607 280 0,'19'-27'268'0,"-8"19"-190"15,0 0-1-15,-1 5 23 0,22-8 2 16,-17 21 28-16,27 20-28 0,-16 5-56 15,8 30 1 1,-30-13 19-16,0 12-31 0,-4-6-26 16,0-18 0-16,4-31 1 15,-1 6 0-15,6-5-1 0,-1-9 2 0,16 6-8 16,1-7 0-16,3-3-15 0,4-2 0 16,8-14-88-16,38-30-114 15,-24-2-53-15,-17 6 2 0</inkml:trace>
  <inkml:trace contextRef="#ctx0" brushRef="#br0" timeOffset="174415.42">18409 13543 863 0,'5'-28'370'0,"-5"15"-328"15,1 6 1-15,-1 1 15 0,2-9 1 16,-4 31 71-16,2 5-62 16,0 29-57-16,-3 9 0 0,0 12-6 15,-7 1 0-15,2-12-3 0,-11 59-1 16,9-63-11-16,8-36 1 0,-4 58-80 0,6-9-78 16,0-87 58-1,0 54 1-15,0-10-32 0,0-25 1 0,3-4-16 16,0-24 1-16,17-29 61 0,-5-5 1 15,4-5 76-15,11-38 0 0,-7 36 69 16,-1 3 1-16,0 6 56 0,-1 3 0 16,-1 11 22-16,2 10 1 0,-1 11-43 15,2 2 1-15,-3 10-5 0,-8 10 1 0,-4 5-5 16,23 4 0-16,-14 19-34 0,1 9 0 16,10 37-22-16,-14-19 1 0,1 5-4 15,-1-1 2-15,-4-4-14 0,0 0 0 0,-6-6-7 16,-1-26 0-16,2 19-19 0,-5-23 0 15,2 19-129-15,-5-22-106 0,-5 28 69 16,-9-26 0-16,0-9 52 16,-17-24 0-16,11-13 109 0,0-9 0 0,-9-27 106 15,10 17 1-15,-2 0 50 16,2 3 1-16,1-6 72 0,7 7-81 16,3 12-98-16,9 21-1 15,4 11-11-15,1-1-1 0,5-1-12 16,7 0 1-16,-18 6-15 0,36-7 1 0,-10 5-73 15,12 3 2-15,-4 3-528 0</inkml:trace>
  <inkml:trace contextRef="#ctx0" brushRef="#br0" timeOffset="175155.42">19755 13651 541 0,'0'40'288'0,"0"-7"-233"0,0 0 1 0,-5 8 38 16,-26 175-44-16,22-175-46 15,-2 5 1-15,4-4-60 16,7-21-170-16,-2 8 5 15,1-12 0-15</inkml:trace>
  <inkml:trace contextRef="#ctx0" brushRef="#br0" timeOffset="175391.92">19875 13976 499 0,'7'26'253'0,"-4"-13"-194"0,0-1-1 16,0-3-6-16,10 21 0 0,-3-18 7 15,4-3-22-15,1-6-26 16,-19-7 1-16,7-2-1 0,3 4 0 16,-3-4-2-16,-1 0 1 0,2-8-2 15,22-35 2-15,-27 33-8 0,-4-1 0 0,-1 2-3 16,-3 1 0-16,1 2-4 0,4 6 1 16,-7-3-15-16,10 13 2 0,-1-4-76 15,-9-5-106-15,10 5 6 16,-4 0 1-16</inkml:trace>
  <inkml:trace contextRef="#ctx0" brushRef="#br0" timeOffset="176311.42">20028 13875 545 0,'0'37'314'0,"0"-13"-249"16,0-2 0-16,0-6 5 0,12 62-1 16,-7-67-11-16,9-6 2 0,1 3-26 0,17-1 2 15,-19-12-16-15,13-1 0 16,-2-10-2-16,1-4 1 0,2-19-1 0,-19 10 1 16,-6 0-2-16,-2 1 0 0,-7 15-4 15,-6-13 0-15,-6 2-7 0,-8 4 1 16,-19-6-6-16,13 16 1 0,4 5-8 0,3 2 1 15,15 4-5-15,-1-1-1 0,-11 7-42 16,2 1 0-16,-10 11-87 0,14 1 1 0,5-12-229 16,-10 3-1-16</inkml:trace>
  <inkml:trace contextRef="#ctx0" brushRef="#br0" timeOffset="178911.78">21469 13343 795 0,'-2'0'290'0,"2"0"-271"0,0 0 0 16,3-1-3-16,-1 1 2 0,3-1-12 16,3-3 0-16,-8 6-5 0,42-11 1 15,-24 9 0-15,-2 0 1 0,-10 4 4 16,14 7 2-16,-6 8 2 0,-25-18 1 0,24 43-1 16,-18-16 1-16,-11 13 18 0,-10 8 7 15,-1-3-19-15,-20 19 2 16,31-44-11-16,3 0 0 0,4-5-5 15,9-9 1-15,-3 11-1 0,3-14 1 0,2 1-1 16,1 5-1-16,4 1 5 0,9 7 1 16,-10-14 2-16,4 7 0 0,-17-16 17 15,27 24 0-15,-14-3 25 0,-11-8-20 16,-5 11-22 0,-6-4-1-16,-13 6-6 0,12-15 1 0,-3-3-57 15,-3 0-75-15,16-6 34 16,-11-4 0-16,-5-12-55 15,17-4 1-15,-3-21-84 0,9 26 1 0</inkml:trace>
  <inkml:trace contextRef="#ctx0" brushRef="#br0" timeOffset="179135.75">21655 13683 522 0,'13'17'356'0,"0"-9"-266"0,-1 3 0 15,0-5-43-15,25 12 0 0,-12-13-19 16,-4-6 2-16,-12-6 39 0,17-14 11 16,-21-1-38-16,-19 26 1 15,13-53-13-15,-19 35 2 0,-17 1 1 16,-35-11-26-16,17 13-14 16,16 6 1-16,30 5-23 0,-11-1 2 15,11 5-144-15,-10 5-217 0</inkml:trace>
  <inkml:trace contextRef="#ctx0" brushRef="#br0" timeOffset="180980.01">22513 13905 668 0,'43'-2'293'0,"39"0"-228"0,34-5 77 15,42-8-23-15,692-59-82 16,-670 60-32-16,65-2 2 16,-47 7 10-16,-35 7 0 0,-12 2 12 15,-25 0 1-15,-8 2-22 0,-21 3 0 0,3 4-182 16,4 11-286-16</inkml:trace>
  <inkml:trace contextRef="#ctx0" brushRef="#br0" timeOffset="181335.01">22790 13280 360 0,'7'-18'271'0,"-3"12"-183"0,1 1-1 0,-3 2-18 15,-1 2-1-15,2-5-17 0,-3 6 1 16,-3 12-19-16,6-3 0 0,-6 30-23 0,0 8 1 16,-2 15-11-16,0 3 0 0,2 18-119 15,-4 96-250-15</inkml:trace>
  <inkml:trace contextRef="#ctx0" brushRef="#br0" timeOffset="181795.01">23101 13033 700 0,'75'-9'271'0,"-4"3"-231"0,-3 4 0 0,12 0 7 15,324-12 1-15,-303 12-13 16,119-9 2-16,7 1-22 0,-9 9 2 0,-6 1-16 16,-11 0 0-16,-10 4-20 0,-33 12 1 15,-14 5-33-15,-27-5 0 0,0 3-33 16,9 4 59-16,-48-2 39 16,-56-13 0-16,-13-3 20 0,-9-2 1 15,-6-3 11-15,-7 2 1 0,4-4 30 0,-34 4-33 16,-12-2-32-1,42 0 1-15,-19 0-9 0,12 0 1 0,11 0-14 16,7 0-1-16,-6 0 9 16,6 0 0-16,11 2 9 0,-12 0-1 15,3 5 1-15,-6 19 1 0,4 5 3 0,1 28 1 16,-1-28 4-16,-2 27 0 0,-3 12-7 16,1 2 0-16,-3 81-5 0,9-81 0 0,0 1-4 15,0-14 1-15,2-2-3 0,5-9 1 16,3-3-21-16,-12-51-1 0,10 42-26 15,-2-5 0-15,0-7-39 0,-5-17 1 0,-1-3-144 16,2 9-1-16</inkml:trace>
  <inkml:trace contextRef="#ctx0" brushRef="#br0" timeOffset="182004.03">24272 13851 415 0,'-74'0'181'0,"30"0"-131"0,10 0 1 15,11 0 35-15,1 0 1 0,-46-3-54 16,30-1 1-16,49 4-29 0,-11-7 0 0,15 9-10 16,-8-4 0-16,66-10-46 0,-12 10 1 15,-22 1-169-15,32-3 1 0</inkml:trace>
  <inkml:trace contextRef="#ctx0" brushRef="#br0" timeOffset="186183.69">24906 11946 637 0,'-28'2'271'0,"9"14"-241"16,1 4 1-16,2 0 32 0,-65 90 1 15,68-87-22-15,-7 19 1 0,8 0-27 16,5-5 0-16,11-3-5 0,-1-4 1 0,16-14 17 16,23 5 19-16,10-7-34 15,50-10 1-15,-44-15-16 16,-27 2 1-16,12-8-72 0,127-46-73 15,-73 14 24-15,-42 18 0 16,-10 3-53-16,-2-8 1 0,0 1-147 0</inkml:trace>
  <inkml:trace contextRef="#ctx0" brushRef="#br0" timeOffset="187315.03">20735 13387 655 0,'0'0'293'0,"0"4"-214"0,-2 5 1 15,2 1-21-15,-3 10 1 0,-3 18 0 16,-27 112-38-16,37-161-17 16,-17 72 1-16,0-11-4 0,3-13 0 15,4-5-6-15,-1-4 0 0,2-6-29 0,3-6 2 16,2-3-29-16,0-10-1 0,-3 7-19 15,3-10-1-15,3-10-50 0,-3 10 1 0,0-5-9 16,0-20 1-16,14-23-41 16,2-8 139-16,5-1 89 15,17-32 0-15,-16 46 59 0,0-1 2 16,-1 8-9-16,-1 7 1 0,-5 14-7 16,2 8 0-16,-8 11-2 0,5 5 1 0,-2 8-24 15,1 10 2-15,0 4-18 0,6 25 0 16,-2-15-37-16,-5-1 2 0,0 0-15 15,-7-23 0-15,1 16-22 0,-4-6-1 0,-2-4-49 16,-2-11-1-16,-1-3-65 0,-8 20 2 16,-4-12-137-16,-16-1 0 0</inkml:trace>
  <inkml:trace contextRef="#ctx0" brushRef="#br0" timeOffset="187420.01">20767 13650 551 0,'0'-9'221'0,"5"6"-199"16,0 2-17-16,3-2 1 15,-2 3-11-15,8-4 0 0,2 4-96 16,8 0 0-16</inkml:trace>
  <inkml:trace contextRef="#ctx0" brushRef="#br0" timeOffset="188499.5">20962 13466 367 0,'-11'-4'199'0,"5"4"-164"0,3-3 0 0,-3 3-6 15,2 0 2-15,-9-1-16 0,8 2 2 16,-9-1-16-16,25 0 1 0,-16 3-6 0,-4-3 1 16,3 0 3-16,3 3 1 15,3-3 0-15,0 0 0 0,-6 1 15 0,6-1 66 16,0 5-22-1,-45 13 0-15,44 5 21 0,-5 24-40 16,-2 24-34-16,2-21 0 16,0-12-5-16,2-11 1 0,0-2-7 15,4-15 1-15,0 11-42 0,0 5-73 16,0-15 18-16,0-10 0 16,0-1-124-16,0-12-27 15,3 13 108 1</inkml:trace>
  <inkml:trace contextRef="#ctx0" brushRef="#br0" timeOffset="188827.55">20900 13465 232 0,'17'-55'262'0,"-5"29"-176"16,1 7 1-16,4 4 11 0,67-45-17 15,-70 62-33 1,5 11 1-16,-9 6 15 0,1 18-23 16,0 32-28-16,-16-24 1 15,-3-29-7-15,1 0 1 0,-12 17-5 16,-14 12 1-16,-9-1-3 0,13-16 0 0,1-5-1 15,4-2 1-15,4-6 0 0,4-2 1 16,13-9-4-16,-2-1 0 0,-3 4-10 16,6-7 1-16,2 2 12 0,5-4 0 15,-3 4 0-15,1 1 1 0,2-1-2 16,5 1 0-16,43 20 0 0,-27-16 1 0,0 2 5 16,-4 0 2-16,-5 3 8 0,-13-7 0 15,11 14 7-15,-11 1-1 0,-10-9-3 0,-3 7 0 16,-10-1-5-16,-4 2 1 0,-20 2-7 15,14-10 0-15,0-6-17 0,0 0-1 0,16-4-22 16,-13 0 0-16,11-5-106 0,-15-10-118 16,-14-13 49-1,6-30 0-15</inkml:trace>
  <inkml:trace contextRef="#ctx0" brushRef="#br0" timeOffset="192439.54">24072 12928 419 0,'-17'-5'227'0,"3"3"-132"15,-2 0 6-15,-2-2-66 16,-9-1 1-16,-2 2-21 16,1-3 0-16,2 2 1 0,-14-3-1 15,9 3-3-15,13 2 1 0,-21-3 0 16,-14 1-7-16,-2 1-5 16,-5 2 0-16,-3 1-1 0,4-4 0 15,36 8-1-15,-28-3 0 0,-22 5 1 16,25 1 0-16,3 3-2 0,-20 3 1 0,25-2 2 15,4-1 0-15,2 0-2 0,4 1 0 16,1 1 1-16,-15 6 0 0,18-5 0 0,0 0 1 16,13-5 2-16,-26 11 1 0,13-4-4 15,-1-1 1-15,2 4-1 0,13-7 0 16,-14 7 3-16,-8 14 1 0,15-9 2 16,-1 0 1-16,1 0 1 0,3 1-1 15,10-11 1-15,-6 14 1 0,-2 13-2 0,6-15 1 16,4-11 1-16,-3 13-1 0,3 1-3 15,4-2 1-15,-3-1-4 0,3-12 0 0,0 23 0 16,-4-14 1-16,4-1 1 0,0-14 1 16,0 12-2-16,0 1 2 0,4-10 2 15,-1 15 1-15,5 4-1 0,0-10 1 0,-1-8 0 16,8 19 2-16,2-10-4 0,10 12 0 16,-4-7 0-16,1 0 1 0,7-1-1 0,1 0 1 15,20 8 28-15,22 11 14 16,10-3-26-1,-10-8-1-15,-11-11-5 0,3-2 2 0,3-5-4 16,5 0 0-16,4-3-2 0,11 3-1 16,2 2-3-16,2 2 1 0,6 0-5 0,7-10 2 15,7-2-6-15,12-3 1 0,4 3-1 16,3-6 0-16,0 0-1 0,-9 0 1 0,-2 0-1 16,-3 0 1-16,2-3 1 0,1-6 1 15,-5-2-3-15,-12 1 0 0,-6 0 0 16,-7-9 0-16,-7 1 0 0,-10-1 1 0,-1 0-3 15,-9-2 0-15,-4 1 3 0,-11 2 1 16,-4-1 4-16,-1-2 0 0,-4-3 0 0,-4 0 1 16,3-11 15-16,4-17-6 15,-9-6-10 1,-11 5 1-16,-9 5 0 0,-4 1-1 0,-3-2-3 16,-4-3 1-16,-2-1 2 0,-1 25 0 15,-3 4-1-15,-1 2 0 0,-10-49-4 0,-13 8 0 16,-17 3-1-16,4 22 1 0,-9 0-2 15,-4 3 0-15,-10-1-3 0,-2-1 1 0,-7-1-1 16,-6-1 0-16,-4-1-1 0,-6 1 0 16,-2 2 1-16,-12-8 1 0,-2-1 1 15,1 8 0-15,-1-1-1 0,4-4-1 0,-12-4-5 16,-70-17-4-16,-4 24 7 16,58 32 1-16,17 6-1 15,-4 2 1-15,0 1-3 0,-8 8 1 16,-1 7-8-16,-7 18 1 0,-3 10-12 15,5 18 1-15,-1 4-19 0,9-5 0 0,5 0-25 16,2 3 1-16,8 0-57 0,14 2 2 16,9-2-117-16,23-8 0 0</inkml:trace>
  <inkml:trace contextRef="#ctx0" brushRef="#br0" timeOffset="198839.14">18646 15111 725 0,'0'0'366'0,"0"8"-298"16,0 4-1-16,0 5-15 0,0 1 0 0,-3 35-21 15,-7 68 1-15,12-145-18 0,-10 78 1 16,-1-1-10-16,-6 28 1 0,7-29-6 0,2-4 0 15,0-6-31-15,3-8 0 0,1-25-42 16,1 13 0-16,-1-8-109 0,4-16-43 16,-1-3 105-1,1-16 1-15,5-2 68 0,4-35 0 0,12-33 53 16,14-29 96-16,-3 26 77 16,0 30-17-1,-7 32-89-15,-6 22 1 0,-3 13-6 16,1 1 1-16,-8 7 9 0,12 10 0 15,2 10-30-15,18 30 0 0,-15-19-26 16,-2-1 0-16,-5-2-11 0,-2-2 0 0,-6 0-4 16,-3 0 1-16,-1-2-39 0,-6-3 0 15,-3-18-75-15,0 11 0 0,-3-14-143 0,-6 7 0 16</inkml:trace>
  <inkml:trace contextRef="#ctx0" brushRef="#br0" timeOffset="198963.64">18837 15394 716 0,'-13'-12'358'0,"7"5"-319"0,3 2 1 16,1 1-23-16,0 4 1 0,4-1-11 16,0-1 0-16,4 5-32 0,0-4 1 0,43-5-347 15,22 13-119-15</inkml:trace>
  <inkml:trace contextRef="#ctx0" brushRef="#br0" timeOffset="199180.14">20211 15550 1173 0,'-8'0'410'0,"5"0"-417"15,0 0-1-15,3 0-50 0,0 0 1 16,1 0-144-16,1 0 1 0</inkml:trace>
  <inkml:trace contextRef="#ctx0" brushRef="#br0" timeOffset="199327.64">20982 15529 856 0,'0'3'311'0,"0"-3"-325"16,2 0-1-16,-1-2-86 0,1 1 0 0,0-6-218 15,4-13 2-15</inkml:trace>
  <inkml:trace contextRef="#ctx0" brushRef="#br0" timeOffset="199592.14">21693 15402 326 0,'14'-1'-72'0,"4"2"62"0,-4 2 59 16,-5-3 0-16,14 1-43 0,0 0 0 16,-15-1-23-16,15 0 0 0,-1 0 37 15,-15 0 0-15,9 0-11 0,2 0 1 0,8 1 108 16,12 4 68-16,32 0-200 16,-44-4 0-16,37-4-146 15,14-5 103-15,122-28 99 16,-45 16 60-1,6 7 75-15,-5 12-1 16,-34 8-104-16,-56 5 0 16,-13 4-32-16,-9-1 1 0,-6-1-32 0,-4 0 1 15,-2-5-49-15,-5-2 1 0,-15-6-175 16,0 0 1-16</inkml:trace>
  <inkml:trace contextRef="#ctx0" brushRef="#br0" timeOffset="199696.14">24280 15446 444 0,'30'-19'-229'0</inkml:trace>
  <inkml:trace contextRef="#ctx0" brushRef="#br0" timeOffset="199884.67">24805 15452 134 0</inkml:trace>
  <inkml:trace contextRef="#ctx0" brushRef="#br0" timeOffset="199984.66">25680 15429 731 0,'14'0'-84'0</inkml:trace>
  <inkml:trace contextRef="#ctx0" brushRef="#br0" timeOffset="200115.66">26087 15426 792 0,'20'0'107'0,"6"-3"-242"0,2-4 17 16,-5-4-54-16,86-54 1 15</inkml:trace>
  <inkml:trace contextRef="#ctx0" brushRef="#br0" timeOffset="200632.16">26661 14891 683 0,'-33'25'326'0,"7"16"-252"0,9-7-50 16,4-5-1-16,-45 112-18 0,53-120 0 0,-2 24-142 15,-7 0-443-15</inkml:trace>
  <inkml:trace contextRef="#ctx0" brushRef="#br0" timeOffset="200992.2">26603 14652 553 0,'11'-12'208'0,"9"2"-165"0,-4 2-27 15,0 1 0-15,32-10-13 16,-16 10 1-16,-1 2-8 0,2 3 1 0,6-5-72 16,4 0-61-16,1 1-3 15,-31 4 99 1,-4 1 41-16,-1 1 0 0,22-3 9 15,-23 9 0-15,-9 1 19 0,-8-5 1 16,11 7 9-16,-9 28 1 0,-6-1-7 16,2-4 0-16,4 4-15 0,-2 7 1 0,1 2-11 15,1 2 0-15,2-4-8 0,-1 3 1 16,4-4 0-16,2-23 1 0,-2 21-51 16,-2-2 1-16,4-5-74 0,-1-4 1 0</inkml:trace>
  <inkml:trace contextRef="#ctx0" brushRef="#br0" timeOffset="201183.7">26545 15123 444 0,'0'0'158'0,"1"0"-159"0,3 0 1 15,5 0-6-15,1 0 0 0,12 0-72 16,18 0-193-16,27 2 129 31</inkml:trace>
  <inkml:trace contextRef="#ctx0" brushRef="#br0" timeOffset="202655.21">18584 16650 204 0,'-32'11'-43'0,"20"-6"-60"16</inkml:trace>
  <inkml:trace contextRef="#ctx0" brushRef="#br0" timeOffset="202859.85">18732 16582 424 0,'-14'0'139'0,"7"0"-151"16,2 0 1-16,0 0-29 0,2 0 1 16,-6-2-268-16</inkml:trace>
  <inkml:trace contextRef="#ctx0" brushRef="#br0" timeOffset="202991.35">19099 16724 612 0,'5'0'123'0,"-2"-2"-271"0,5-1 1 0,0 2 74 16,0 1 1-16,20-5-111 0</inkml:trace>
  <inkml:trace contextRef="#ctx0" brushRef="#br0" timeOffset="203067.85">20025 16765 330 0</inkml:trace>
  <inkml:trace contextRef="#ctx0" brushRef="#br0" timeOffset="203139.99">21284 16817 370 0</inkml:trace>
  <inkml:trace contextRef="#ctx0" brushRef="#br0" timeOffset="203255.99">22608 16924 467 0</inkml:trace>
  <inkml:trace contextRef="#ctx0" brushRef="#br0" timeOffset="203326.99">23710 16911 146 0</inkml:trace>
  <inkml:trace contextRef="#ctx0" brushRef="#br0" timeOffset="203443.49">25482 16823 645 0,'69'9'221'0,"-26"-5"-359"16,-6-3 0-16,0-1-26 0,135 3 1 0</inkml:trace>
  <inkml:trace contextRef="#ctx0" brushRef="#br0" timeOffset="203611.99">27262 16862 383 0,'12'-1'127'0,"-5"0"-163"0,-6 1-61 16,1-1 0-16</inkml:trace>
  <inkml:trace contextRef="#ctx0" brushRef="#br0" timeOffset="203960.49">27147 16564 845 0,'-11'4'297'0,"0"10"-282"0,4 2-1 0,-5 1 12 16,-14 31-1-16,4 6-15 0,10-19 1 16,7 0-45-16,3-18 0 0,1 14-78 15,1-5-1-15,1-18-96 0,1-2 0 0</inkml:trace>
  <inkml:trace contextRef="#ctx0" brushRef="#br0" timeOffset="204248.49">27118 16423 643 0,'-3'-6'95'0,"6"0"-160"0,-2 0 0 0,2 2 74 16,0 2 2-16,4-4 20 0,0 3 1 0,-7 10-19 15,7-6 1-15,2 3-8 0,1 9 1 16,38 28 19-16,-39-9 1 0,-3 7 12 0,-2 4 1 16,-1 2-18-16,-3 2 2 15,-3-24-15-15,3 23 0 0,-4-25-7 0,-3 47 0 16,-3-28-10-16,-6 17 0 0,2-26-26 16,0-2 1-16,-2-7-64 0,8-16 0 0,-14 13-54 15,3-13 0-15</inkml:trace>
  <inkml:trace contextRef="#ctx0" brushRef="#br0" timeOffset="204343.49">27052 17008 291 0,'2'-16'245'0,"-2"11"-182"16,2 3 1-16,-2-1-39 0,3 2 0 15,-3 0-32-15,3-6 1 0,-3 10-215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13:45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27106 12215 73 0,'26'0'64'0,"-11"0"-51"0,5 0-1 16,-3 0-3-16,1 0 1 0,24 0-6 16,-5 0 0-16,4 0-4 0,3 0 2 0,1 0-5 15,1 1 2-15,25-1-16 16,-26 5 0-16,-1-4-82 16</inkml:trace>
  <inkml:trace contextRef="#ctx0" brushRef="#br0" timeOffset="3411">26858 15027 205 0,'0'-8'114'0,"-1"4"-81"0,-1 3 0 0,2-1 9 15,0 3 2-15,0 1-12 0,0-2 0 16,0-2-20-16,0 2 1 0,0 0-11 15,0 0 0-15,0 0-3 0,0-1 0 16,0 1-2-16,0 0 1 0,0 0 3 16,0 0 1-16,0-1-1 0,0 1 1 0,0 0-2 15,0 0 1-15,0 0-1 0,0 0 1 16,0 0 1-16,0 0 1 0,0 0-1 16,0 0 0-16,0 0 1 0,0 0 1 0,0 0-5 15,0 0 1-15,2 0-1 0,-2 0 1 16,0 0 1-16,1 0 1 0,-1 0 0 0,0 1 1 15,0-1 0-15,3 0 0 0,-3 0-2 16,4 0 0-16,-4 0 2 0,0 1 1 0,1-1 2 16,2 0 0-16,0 0 7 0,-2 1 0 15,1-1 2-15,1 0 1 0,-1 0-3 16,-2 1 1-16,1-1-2 0,2 0 2 16,0 1-8-16,4-1 0 0,-1 0-5 15,1 2 1-15,-1-2-3 0,-1-2 1 0,3 1-2 16,47 0 1-16,-49-1 2 0,3-2 0 15,5 0 7-15,-6 2 32 16,-3 4-25-16,4 0 2 0,-14-1-8 16,10 3 1-16,-4-2-5 0,2 0 0 15,-3-2 0-15,2 0 2 0,1 4 1 0,0 0 0 16,0-3 2-16,2 1 1 16,1 2-4-16,-3-4 2 0,3 4-8 0,0-2 1 15,1-2 1-15,0 0 0 0,47 14-5 16,-44-17 1-16,1-1-7 0,-1-1 0 0,-1 3 7 15,-6 2 1-15,9-5 6 0,-6 4 0 16,-15 7 1-16,12-6 0 0,7 1 8 16,-5 1 2-16,2 2-7 0,45 21 1 0,-31-18-6 15,2 0 1-15,13-2 8 0,10 0-9 16,-21-5-6-16,20 1 1 16,3 0-2-16,-2-2 1 0,-32 0-1 15,20 1 0-15,-5-1-4 0,9-1 2 16,-32 4 4-16,4-2 1 0,13 3 13 0,-11 5-10 15,-6 3 4 1,-1-8 0-16,-19-10 14 0,20 9 0 16,2 0-7-16,-5 1 2 0,1-3-12 15,6 0 0-15,32 15-3 0,-20-17 1 0,19 2 1 16,-11 0 0-16,-16 0 3 0,12 0 1 16,3 0 7-16,-2 0 0 0,-1 0-2 15,0 0 2-15,0 0-5 0,0 0 1 0,0 0-5 16,0 0 0-16,0 0-1 0,-1 0 1 15,-1 0 3-15,1 0 1 0,4 0 6 0,5 0-4 16,-1 0-6 0,3 0 0-16,-2 0-3 0,-4 0 0 0,-16 0-1 15,23-3 0-15,0 0 0 16,-14 1 1-16,-15 0-4 0,24-2 1 16,-12 0-2-16,-5 2 1 0,-7 0 4 0,6 0 0 15,5 1 1-15,-12 1 1 0,4 0 2 16,2 0 0-16,-2 0 1 0,6 0 0 0,-2 0-1 15,5 0 0-15,3 0-3 0,2 0 0 16,3-2-1-16,1 0 0 0,15-5-1 16,-13 1 0-16,-1-1-3 0,-2-2 1 0,-3 3-1 15,-2-1 0-15,-17 6 1 0,0-1 1 16,17-2-2-16,-9 3 0 0,-8-1 1 16,0 2 0-16,-10 0 2 0,10 0 1 15,-1-1-2-15,24-3 1 0,-11-1-1 0,13-3 0 16,-2-2-1-16,2 3 1 0,2-2-3 15,1 3 1-15,0-1-1 0,-17 2 0 16,32-2-1-16,-32 4 0 0,17 0 3 0,0 1 0 16,-4 2 1-16,18 0 0 0,-31 2 0 15,-1-1 0-15,34 1 1 0,-13 4 1 0,1-2 0 16,0-1 0-16,6-1-2 0,0 1 0 16,2-2-2-16,3-1 0 0,-1 0 1 15,1 0 1-15,-3 0-5 0,-1 1 1 0,-4 4 2 16,-1 0 1-16,-2 1-1 15,-2 0 1-15,-6 2 3 0,18 3 0 0,-17-1-1 16,2 0 1-16,4-4 0 0,0 0 1 16,5-4-3-16,-16-2 1 0,26 1-7 0,6-1 0 15,5 0 2-15,4 0 1 0,-32 0-1 16,31-1 1-16,32 0-22 0,-35 0 2 16,-7-2 6-16,0 2 2 0,-7-1-62 0,-1 2 0 15,-5-2-166-15,-5-1 0 0</inkml:trace>
  <inkml:trace contextRef="#ctx0" brushRef="#br0" timeOffset="22916.29">4876 7424 833 0,'-8'-4'370'0,"2"-1"-307"16,1 5 0-16,1-2-15 0,1 0 0 15,0 0-24-15,-3 0-1 0,9 4-15 0,-9-3 0 16,-1 1-10-16,1-1 1 0,-38 1 4 16,10 8 0-16,3 8 0 0,-4 5 0 0,-14 18-2 15,17-9 0-15,4 2-2 0,3-2 0 16,9-4-9-16,3-6 1 0,10-11-4 16,-4 6 2-16,4 6 1 0,3-18 0 15,1 2 5-15,1 5-1 0,5-2 0 16,4 4 0-16,0-4 5 0,-8-9 0 0,23 22 5 15,-11-9 0-15,4 11 3 0,-9 3 2 16,-2 4-2-16,-5 9 0 0,-3 6-2 0,-1-15 0 16,-4 28-2-16,-1 8 0 0,-5 7-5 15,-15 88 1-15,14-76 0 0,9-4 1 16,1-4-6-16,2-13 1 0,2-3-13 0,1-3-1 16,5 10-92-16,11 30-43 15,7 8 49-15,2 10 81 16,-9 14 28-1,-16-51 0-15,-3-9 17 0,0 21 1 0,-2 9 20 16,-9 19 1-16,-3 4-16 0,-2 6 1 16,-4 26 62-16,-17 69-11 15,3-6-67-15,20-92-1 0,5-27-7 16,1-25 0-16,2-10-5 0,6-3 1 16,0-4-22-16,0-8 0 0,0-8-83 15,0-55 0-15,0 39-537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15:47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2956 6527 750 0,'0'0'257'0,"2"0"-260"0,-1 0 1 0,4-2 3 16,5-1 1-16,11-6 4 0,16-8 1 15,-1 5 1-15,6 1 0 0,7 6 2 0,3 0 1 16,5 2 1-16,0 2 1 0,-28 1-2 15,28 0 1-15,-31 2-7 0,52 3 1 0,-30 0 3 16,-4 0 0-16,-3 3 9 0,0-4-1 16,-3 0-11-16,-2-1 1 0,1-2-9 15,-1 0 0-15,-4-2-2 0,-16 0 1 16,33-6 0-16,-17 0 1 0,2-3 0 0,18-5 0 16,-17 6 1-16,1 3 1 0,-2 4 20 15,1 1 1-15,-9 3 60 0,25 5-48 16,-5-1-30-1,1 2 1-15,-2 1-6 0,-11-3 0 0,-5-2-1 16,-3-3 0-16,6-3 4 0,4-5 1 16,33-17-17-16,38-34 4 0,-22 14 10 15,-19 19 0-15,-20 19 5 16,0 2 1-16,-3 8 8 0,-4-1 1 0,-21 5 20 16,0-1 0-16,35 17-2 0,-19-4 2 15,22 18 37-15,1-14-34 16,6-6-39-16,-6-14 0 15,-8-2-4-15,2-2 0 0,-22-4 3 16,0-3 0-16,32-2-2 0,35-12 1 0,-32 11-1 16,-2 2-1-16,-21 11 21 0,120 8 9 15,-61 14-12 1,-35-8-1-16,-7-2-3 0,4-6 0 0,2-5-7 16,14-2 0-16,2-4-4 0,-2-2 1 15,4-5 0-15,-1-6 0 0,1 0 0 0,-4 3 0 16,3 4 3-16,2 7 1 0,2 4 16 15,-1 6 1-15,1 5 8 0,-2 8 2 0,-5 3-11 16,0-4 2-16,-1 0-14 16,1-6 0-16,0-3-8 0,7-8 0 0,3-2 0 15,2-2 0-15,1-1 2 0,1-7 0 16,2-1 1-16,1-6 1 0,4 4 2 16,1 9 0-16,1 3 5 0,2 4 0 0,-5 6 0 15,-4 16 0-15,13 6 4 0,48 10-12 16,-4-16-7-1,-56-15 0-15,-12-7 4 0,8-4 0 0,1-2 2 16,-5-9 0-16,1-2 6 0,-5 0 1 16,13 1 5-16,55 7 1 0,4 4-10 15,-61 8 0-15,-22 3-17 16,-6 10 2-16,-6 2-107 0,-8 1 0 0,-13-3-680 31</inkml:trace>
  <inkml:trace contextRef="#ctx0" brushRef="#br0" timeOffset="14355.56">16587 1592 824 0,'-4'45'401'0,"1"-10"-343"15,1-1 2-15,1 2-32 0,-7 145 1 16,7-140-18-16,1 39 1 0,0 3-14 0,0-7 1 16,0-3-32-16,0-4 0 15,0-4-76-15,0-4 0 0,0-6-223 0,0-71 1 16</inkml:trace>
  <inkml:trace contextRef="#ctx0" brushRef="#br0" timeOffset="14615.99">16604 1821 706 0,'14'-29'374'0,"-3"17"-305"0,0 2 0 15,1 3-7-15,22-14 2 0,4 19-15 16,-23 4 1-16,16 5-11 0,-3 9-1 16,4 8-9-16,11 25 1 0,-20-7-10 0,-7-2 2 15,-9 5-1-15,-1 2 1 0,-7 0-6 16,-5-24-1-16,-2-4-9 0,-6 25 1 0,-18 18-9 15,-14-4 0-15,14-24-6 0,-1-6 0 16,4-7-9-16,-1-7-1 0,2-5-11 16,0 0 0-16,4-4-23 0,2-4 1 0,13-1-35 15,-6 0 0-15,8-1-84 0,4-3 0 16,-12-12-148-16,7-21 1 0</inkml:trace>
  <inkml:trace contextRef="#ctx0" brushRef="#br0" timeOffset="15064.99">17088 2216 501 0,'-8'11'353'0,"3"3"-248"0,2 1-1 0,-1-1-31 15,0 15 1-15,2-2-18 0,2-2 0 16,3-17 1-16,8 21 2 0,14-11-34 16,20-14 2-16,-27-8-15 0,20-3 0 0,5-14 14 15,21-34 28-15,-34 7-20 16,-23 10 0-16,-11 27-11 0,-18-26-1 16,7 29-12-16,-7-3 0 15,-33-18-8-15,-16 6 1 0,27 15-19 0,3 7-1 16,11 1-21-16,19 0 1 0,4 1-34 15,0 2 1-15,-12 9-75 0,12 13 0 0,17-29-243 16,-20 34 1-16</inkml:trace>
  <inkml:trace contextRef="#ctx0" brushRef="#br0" timeOffset="15292">17558 2253 808 0,'-11'7'440'0,"1"3"-361"16,4 0 1-16,-4 2-29 0,-14 23 1 16,5 8-21-16,6-11 1 0,6-6-17 0,7-12 1 15,-1 8 3-15,2-5 0 0,2-13 19 16,5 9 0-16,14-2-21 0,-19-20 0 0,46 18-11 16,-19-14 1-16,7 0-34 0,0-5 1 15,2 1-41-15,-21 2 1 0,51-9-216 16,11-13-454-16</inkml:trace>
  <inkml:trace contextRef="#ctx0" brushRef="#br0" timeOffset="15679.99">18061 1633 847 0,'0'2'417'0,"0"22"-223"0,4 4-123 16,-4 3 0-16,5 140-32 15,-2-128 0-15,1 51-22 0,-1 2 0 16,1 2-17-16,-4 2 0 0,0 18-166 15,-4 68-472-15</inkml:trace>
  <inkml:trace contextRef="#ctx0" brushRef="#br0" timeOffset="19116.14">19119 1592 824 0,'0'0'394'0,"0"2"-342"0,0 0 1 16,0 5 0-16,0 4 2 0,0 6-25 15,0 10 2-15,0 18-22 0,0-6 0 0,0-18-10 16,0 20 0-16,0-3-32 0,0 0-1 0,0-4-69 16,0-2 0-16,0-7-61 0,0 11 2 15,0-33-6-15,1 1 2 16,1 3 68-16,6-4 0 0,-7-20 98 0,5 11 0 16,37-47 85-16,-17-3 0 0,-10 18 42 0,2-1 0 15,-1 5-13-15,-3 1 1 0,3 8-25 16,1 2-1-16,-9 18-10 0,8-6 0 0,-3 3-35 15,0 5 1-15,-8 6 12 0,3 9-18 16,-10 3-31-16,20 35 0 16,-20-11-8-16,-2-3 1 0,-3-4-49 15,1-16 0-15,1 15-95 0,-3 1 0 0,1-11-67 16,3-12 1-16,-4 17 8 0,4-25 1 0,-2 5-52 16,0-5 279-1,10-6 101-15,-5 2 0 0,-2 3 39 16,2 0 1-16,-3-3-63 0,0 0 1 15,2 5-42-15,-4-1 0 0,-2 5-24 0,0-1 1 16,-42 27-22-16,34-2 1 0,-8 19-9 16,4-6-24-16,3-11-45 15,6-9-1-15,9-21-99 0,-1 0 0 16,-6-1-418-16</inkml:trace>
  <inkml:trace contextRef="#ctx0" brushRef="#br0" timeOffset="19236.14">19311 2007 596 0,'11'0'337'0,"-1"0"-242"0,1 2-69 16,-3 1-44-1,8-1-104-15,-11-1-69 16,5 3 0-16</inkml:trace>
  <inkml:trace contextRef="#ctx0" brushRef="#br0" timeOffset="19396.14">19397 1951 481 0,'-2'0'262'0,"2"0"-178"0,0 0 0 0,2 0 33 15,-1 0-71-15,4 0-39 16,6 0 0-16,-11 0-22 0,42 0 0 16,-26 0-41-16,1 0-1 0,0 0-125 15,-11-6-198-15</inkml:trace>
  <inkml:trace contextRef="#ctx0" brushRef="#br0" timeOffset="19820.15">19573 1867 507 0,'3'-4'292'0,"0"-1"-241"16,2 1 0-16,3-1 55 0,21-16-63 16,25-16-50-1,-13 1-78-15,-5-5-96 16,-12-1-99-16,-16 7 155 15,-4 13 1-15,-4 15 46 0,0-13 1 16,0 15 78-16,-4 2 1 0,1-12 63 16,-5-4 0-16,-3 4 47 0,1-2 0 0,3 13 20 15,3 2 1-15,4 7-33 0,-8-11 1 0,6 12-1 16,-1 0 1-16,-6 12 1 0,-18 34 1 16,27 1-5-16,4-20 0 0,1 30-30 0,2 9 0 15,3 2-17-15,11 77 1 0,-8-76-12 16,2-2 0-16,-1-1-24 15,-4-17 2-15,1-3-14 0,-6-9 1 0,-2-31-4 16,2 19 1-16,-1-13-25 0,-4-15-1 16,3 9-34-16,-3-12 0 0,-2-15-6 0,2 13 2 15,-1-36-2-15,-8-25 47 16,-17-64 35-16,-28-33 34 16,10 101-40-16,2 40 1 15,3 17-11-15,-3 4 0 0,-3 15-4 0,1 13 1 16,26-8-5-16,-35 44 0 0,27-12-33 15,12 0-196 1,9-12-11-16,11-20 1 0</inkml:trace>
  <inkml:trace contextRef="#ctx0" brushRef="#br0" timeOffset="20248.22">20295 1419 755 0,'3'0'412'0,"-3"0"-317"0,0 0 0 0,0 1-50 15,0-1 0-15,0 2-28 0,0 2 2 16,-3 10-10-16,-3 8 1 0,-4 12-6 16,-8 18 0-16,3-13-1 0,-2 2 0 15,-7 16-5-15,10-16 0 0,0-7-10 0,2-2 1 16,1-5-8-16,2 0 1 0,9-14-19 15,-2-2 1-15,-1 21-29 0,3-15 0 0,2-11-1 16,1 8 1-16,3-5 35 0,-3-5 2 0,4 3 28 16,6 8 0-16,-8-9 39 0,-13-11-1 15,22 31 25-15,-13-13-1 0,-1 3-10 16,0 9 0-16,-3-4 0 0,2-12 0 0,-4 26 13 16,-3-5-28-16,-1-4-24 15,5-15 0-15,-7 26-6 16,8-24 1-16,1-7-5 0,-3 11 1 15,4-13-17-15,-1 1 2 0,-1 4-39 0,3-9 0 16,3-9-149-16,-3 13-74 16,-3-4 136-16,3 2 1 0,0-4 38 15,0 0 1-15,0 3 55 0,0-1 1 16,0 0-9-16,-4-1 1 0,4 1-134 16</inkml:trace>
  <inkml:trace contextRef="#ctx0" brushRef="#br0" timeOffset="21052.25">20412 1417 464 0,'9'-9'299'0,"-4"4"-133"16,1 6-63-16,-2 3-52 15,-2 0-33-15,6 1 0 16,-4 10-6-16,0 12 1 0,-6 11-6 15,-1-22 0-15,-5 31-4 0,-6-15 0 0,2 2-3 16,-5-2 1-16,2-2-1 0,-7 12 0 16,18-30-4-16,-6 12 0 0,0-7-7 0,10-12-1 15,-5 10-8-15,5-14 0 0,0 2 1 16,2-8 0-16,-2 7-14 0,1-2 1 0,-1 0-20 16,2-1 1-16,-2-3-55 0,7-1 47 15,-7 5 49 1,0 0 2-16,3-2 7 0,-1-2 0 0,-1 2 44 15,4 2 30-15,-2-3-44 16,0 1 2-16,2 1-8 0,-2-1 2 16,1 2-13-16,-1 0 0 0,5 0 1 0,-3 0-1 15,1 3-7-15,3-1 0 0,-3 1-12 16,44 3 0-16,-81-6 1 0,38 6 1 0,-2-1-2 16,1 1 0-16,-9-1-5 0,31 38 1 15,-31-33-5-15,-3 3-1 0,4-8-5 0,-10 10 0 16,-10 0-58-16,1-2 9 15,-2-5 65-15,1 1 0 16,10-3 13-16,10-6 0 0,-5 2 0 0,7-2 1 16,4-1 24-16,-4 1 5 15,0-1-19-15,0 1 1 0,3-3-4 16,0 3 0-16,2-2-6 0,1 1-1 0,-1 0-2 16,2-1 0-16,41-10-2 0,-37 10 1 15,1 0 2-15,-1 1 0 0,1-3-5 0,-1 3 1 16,-2 0 6-16,0 1 0 0,-18 0 9 15,12 0 2-15,-3 6 25 0,6 2 0 16,8 17-29 0,-18 16 0-16,-3-9-8 0,-5-6 1 0,3 1-6 15,-2-2 0-15,-4-3-3 0,4 0 1 16,-1-2-11-16,6-12-1 0,-8 7-61 0,-12 8-28 16,-8-5 74-1,25-16 2-15,-5 5 25 0,9-5 0 16,-11 3 35-16,12-2 2 0,-8 6 57 0,21-14 25 15,-7 5-42 1,-4 4 2-16,5-4-11 0,2 1 0 0,7-1-9 16,39 13 2-16,-31-16-16 0,41-1-1 15,-19 0-8-15,-21 2 0 0,21 1 18 16,2-1-5-16,-30 4-29 16,35 4-1-16,-15 4-7 15,-28-2 2-15,-1 3-7 0,-5-5 0 0,0-5-27 16,-3-8 0-16,6 13-103 0,0-6-1 15,-11 0-484-15,-4 12 2 0</inkml:trace>
  <inkml:trace contextRef="#ctx0" brushRef="#br0" timeOffset="21188.25">21301 2246 1179 0,'-17'7'430'0,"5"-3"-478"15,7-2-240-15,-5-5-142 16,-13-1 1-16</inkml:trace>
  <inkml:trace contextRef="#ctx0" brushRef="#br0" timeOffset="22732.44">23333 1242 989 0,'0'3'514'0,"-1"-2"-438"0,-1 3-1 0,-5 3-36 16,-6 7 0-16,-14 17-24 0,-18 14 1 0,5-9-9 16,-1 1 1-16,-5 2-6 0,-5 0 1 15,2 0-6-15,1-3 1 0,5-5-18 0,3-2 2 16,2-3-14-16,2-5 1 0,7-9-8 16,6-2 0-16,10-5-30 0,8-4 0 0,-1 1 22 15,4-2 0-15,4-3 32 0,4 1 0 0,-4-1 9 16,5-3 2-16,1 4 21 15,9-5 0-15,38-21 17 0,-32 27 0 0,0 3-2 16,-1 2 1-16,-7 8 9 0,22 19-24 16,0 22-23-16,-25-21 1 15,-8-17-58-15,6 24 0 0,-7-16-125 16,-3-15 2-16</inkml:trace>
  <inkml:trace contextRef="#ctx0" brushRef="#br0" timeOffset="23059.44">23234 1676 557 0,'13'-16'232'0,"0"5"-193"16,2 3 0-16,2-1 2 15,33-15-1-15,9 3-26 0,-21 5-1 0,-1-2-34 16,0 1-1-16,4-9-157 0,-5-8-108 16,-13 0 72-16,-20 27 86 15,-3 4 129-15,0-9 1 16,-3 9 37-16,-8-5 0 0,-1 2 2 15,9 4 0-15,0-2 11 0,-48-26 1 0,35 21 33 16,6 5 1-16,-10-5-11 0,6 6 0 0,5 2 7 16,3 1 0-16,4 5 19 0,7 3 1 15,-17 35 93-15,13 23-22 0,2-24-107 16,-2-3 2 0,3 34-28-16,-1 50 2 0,0 21-29 0,-3-73-1 15,0-6-12-15,0-14 1 0,0-4-20 16,0-8 2-16,0-43-66 0,0 21 2 0,0 12-130 15,0-7 1-15,-3-22-146 0,-5 11 1 16</inkml:trace>
  <inkml:trace contextRef="#ctx0" brushRef="#br0" timeOffset="23186.45">23333 1809 817 0,'-27'16'379'0,"7"1"-315"0,3-1 0 0,0 2-22 0,-64 64 1 15,70-65-33-15,-12 11 2 0,7-3-27 16,3-3 1-16,10-10-94 0,-1-9 0 15,4 2-48-15,0-5 0 0,0-13-137 16,0 8 1-16</inkml:trace>
  <inkml:trace contextRef="#ctx0" brushRef="#br0" timeOffset="23319.95">23378 1667 612 0,'17'-3'426'0,"4"3"-166"16,-5 6-168-16,-2-1 0 0,30 16-44 15,-15 20 1-15,-12-3-29 0,-2 2 1 0,-5 0-15 16,-1-4 1-16,-6-1-15 0,4-1-1 15,-5-17-43-15,0 15 1 0,-4-15-194 0,-13 12-236 16</inkml:trace>
  <inkml:trace contextRef="#ctx0" brushRef="#br0" timeOffset="23432.45">23386 2098 412 0,'-24'-21'511'0,"11"11"-369"0,3 3 1 16,4 1-76-16,-12-15 1 0,13 12-41 0,5 0 1 15,3 6-20-15,4 5 0 0,-1-7-9 0,9-3 1 16,35-22-24-16,-17 18-1 0,4 1-57 15,21-7 2-15,-19 0-111 0,-3 0 0 0</inkml:trace>
  <inkml:trace contextRef="#ctx0" brushRef="#br0" timeOffset="23896.45">23980 941 731 0,'0'1'320'0,"0"1"-291"0,0-1 2 16,0 5-25-16,0 0 1 0,-3-1-28 0,3 3-1 15,0 6-66-15,0 5 1 0,0-13-66 16,-5 9 1-16,1-2 0 0,-1-1 0 0,-1 10 67 16,0 21 226-16,1-30-12 15,-4 14-1-15,-7 8-27 0,3-24 1 16,0 2-42-16,0 2 1 0,3-2-41 15,3-4-1-15,2-3-14 0,5-6 1 16,2-4-6-16,-4 7 0 0,4-2 3 0,1-1 0 16,0 0 0-16,1 0 0 0,0 1 6 15,28 7 80-15,-45-2-14 16,26 7 1-16,30 31-14 0,-45-19 0 16,-4-1-22-16,0 3 1 0,-6 2-19 0,-5 0 2 15,0-1-15-15,0-1 1 0,-3 5-16 16,8-17 0-16,10-10-38 0,1-3 0 0,-2 3-32 15,3-4-1-15,1-3-25 0,1 3 1 0,-1-4-91 16,1-1 1-16,4-3 10 16,3-6 1-16,31-28 11 0,-12 30 211 15,-6 3-10-15,-15 3 1 0,19-3 20 16,-23 7 0-16,0-7-2 0,-3 8 1 16,-6 6-27-16,3-6-99 0,3-2-134 15</inkml:trace>
  <inkml:trace contextRef="#ctx0" brushRef="#br0" timeOffset="24183.53">24110 1312 691 0,'0'0'371'0,"0"2"-284"0,0-1-1 15,0 5-38-15,0-3 1 0,0 1-37 16,0 5-1-16,0 11-92 0,-1 7-120 15,-5-4 4-15,-3 0 1 16</inkml:trace>
  <inkml:trace contextRef="#ctx0" brushRef="#br0" timeOffset="24328.54">23892 1765 709 0,'0'27'421'0,"0"2"-277"16,-1-1-95-16,-1-6-50 15,-1 76 0-15,3-87-39 16,0 8 2-16,0-20-57 0,0 23 1 0,0-18-131 0,0-1 1 16</inkml:trace>
  <inkml:trace contextRef="#ctx0" brushRef="#br0" timeOffset="24564.03">24010 1646 471 0,'15'-31'284'0,"1"4"-166"0,-3 12-75 15,-4 0 0-15,31-29 33 0,-10 26 30 16,-6 12 25 0,-12 12-17-16,6 7-66 15,-1 9 1-15,9 41 32 0,-7 14 4 16,1 11-51-16,-6-5 1 16,-2-15-21-16,-3-3 0 0,3-2-9 15,-7-11 1-15,-1 0-5 0,-4-29 0 16,0-2-25-16,2 21-1 0,-4-6-40 15,1-22 1-15,-5 26-213 0,-11-21-290 16</inkml:trace>
  <inkml:trace contextRef="#ctx0" brushRef="#br0" timeOffset="24808.03">24017 1823 299 0,'12'-16'130'0,"2"3"-114"15,-3 5 0-15,7-5 9 0,28-20-20 16,2 6-9 0,-31 20 0-16,-8 6 5 0,-6 1 0 0,-3 1 4 15,6 3 1-15,-12-1 33 0,6 2 0 0,-11 25 137 16,-18 20 33-16,-25 22-99 16,16-30 1-16,26-28-15 0,-30 25 0 15,21-19-44-15,4-7 1 0,9-10-40 16,8-2 0-16,0 0-13 0,5 3 0 0,4-4-83 15,0 0 1-15,36-5-493 0</inkml:trace>
  <inkml:trace contextRef="#ctx0" brushRef="#br0" timeOffset="25095.52">24975 1581 406 0,'0'-11'355'0,"0"6"-156"15,0 4-93-15,0 0 1 0,0 7-18 16,2-2 0-16,2 10-35 0,4 22 0 15,1 21-25-15,-4-7-1 0,-5-15-9 0,1 34-25 16,1-3-29 0,-2-2 0-16,0 0-159 0,0-47-202 15</inkml:trace>
  <inkml:trace contextRef="#ctx0" brushRef="#br0" timeOffset="25288.03">25060 1564 657 0,'23'-43'358'0,"5"14"-214"0,1 15 2 16,-2 8-22-16,88-7-80 16,-104 25 2-16,6 14-11 0,-14-5 1 15,6 32-13-15,-7-16 2 0,-7-1-11 16,2-17 2-16,-6-1-20 0,-5 20 2 0,-12 17-20 16,-12-3-1-16,10-21-33 0,2-3 1 0,3-3-39 15,0-3 0-15,15-13-21 0,-15 14-1 16,17-20-80-16,1-2 0 0</inkml:trace>
  <inkml:trace contextRef="#ctx0" brushRef="#br0" timeOffset="25592.53">25517 1671 688 0,'0'31'469'0,"-1"-7"-363"0,1-4 1 15,-3-1-52-15,1 74 1 0,2-73-12 0,2 21-5 16,5-53 1 0,-2 18 0-16,4 23-13 0,11-26 0 15,-12-9-15-15,6-7 2 0,1-5-1 16,3-19 0-16,-11 8-2 0,-4-1 1 0,-6 1-10 15,-8 3 1-15,3 11-4 0,-19-22 0 0,5 16-8 16,-1 7-1-16,-11 3-41 0,16 10 1 16,12 1-105-16,-8 0 0 0,-3-1-704 0</inkml:trace>
  <inkml:trace contextRef="#ctx0" brushRef="#br0" timeOffset="25856.53">25789 1734 784 0,'-1'0'338'0,"-2"3"-276"0,1 2 2 0,-1 1 4 16,0 1 2-16,-5 9-30 0,2 1 1 0,-1 10-17 16,5-7 0-16,0 5 25 0,6-9 5 15,0-7-22-15,8 23 0 16,11-7-7-16,-4-21 1 0,7-2-6 15,6-2 1-15,20 0 4 0,-8-8-25 16,23-2-20-16,47-13 0 16,-59 1-56-16,-2 0-1 0,-27 7-249 15,-8-18-450-15,-10-1 501 16</inkml:trace>
  <inkml:trace contextRef="#ctx0" brushRef="#br0" timeOffset="26364.04">26367 1222 949 0,'0'-9'444'16,"3"3"-386"-16,0 0 1 0,0 2-29 15,9-2 0-15,2 0-16 0,6 4 0 0,1 4-9 16,1 5 0-16,12 11-1 0,-9 6 1 16,1 27 2-16,-11-12 0 0,-8 8-2 0,-3-3 0 15,-8-20-1-15,-2 22 1 0,-3-23 0 16,-2 23 0-16,-11 19 0 0,3-29 1 0,4-7 7 15,-1 5 1-15,15-28 6 0,-1-2 0 0,4-2 2 16,-2 6 2-16,15-2-2 0,22-15-21 16,14-7-30-1,45-16-1-15,13-22-158 0,-43 22-348 16,-7-39 2 0</inkml:trace>
  <inkml:trace contextRef="#ctx0" brushRef="#br0" timeOffset="26496.03">26961 1580 1066 0,'-17'0'384'0,"6"0"-380"0,2 0 1 0,2 0-52 16,3 0 1-16,-11 0-168 0,8-3-1 0</inkml:trace>
  <inkml:trace contextRef="#ctx0" brushRef="#br0" timeOffset="31552.31">23198 2653 836 0,'-6'-7'288'0,"9"4"-278"0,3 3 1 15,9-1 11-15,16-3 0 0,132-7 14 16,-108 7 0-16,15 0-2 0,137-12-1 0,-44 8-10 16,27-11-1-16,5 0-13 0,-8 14-1 15,-4 4-7-15,-15 1 1 0,-5 0 1 16,-21 0 1-16,-11 1 0 0,-20 4 0 0,-13 2-1 16,-14-5 0-16,-10-2-2 15,-17 0 1-15,-7 0-12 0,-16 0 1 0,-43 0-21 16,18 0 2-16,10 0-59 0,-15 0 0 15,10-2-95-15,-35-2 0 0</inkml:trace>
  <inkml:trace contextRef="#ctx0" brushRef="#br0" timeOffset="32215.81">24594 2770 557 0,'0'0'247'0,"0"2"-170"16,0 1 0-16,0 5-7 0,2 10 2 0,-2 11-28 15,0 14-1-15,-3 39-15 0,-2-12 1 16,2 9 33-16,-3 88 0 0,4-76-10 0,2 4 1 16,2 9 1-16,6 21-22 15,7-26-23-15,-6-53 1 0,3-13-3 16,-4-10 0-16,-5-14-4 0,2 9 1 16,0-5 0-16,-5-11 0 0,4 6 3 15,-4-8 2-15,-1-5 1 0,2 7 0 16,-1-2-6-16,0 1 1 0,0-2-6 0,2-3 0 15,-2 3-21-15,0-2 0 0,0-2-31 16,0 2 0-16,4-30-30 0,-4 22 2 16,0-6-37-16,0 5 2 0,0 6-86 15,-3-15 1-15</inkml:trace>
  <inkml:trace contextRef="#ctx0" brushRef="#br0" timeOffset="32543.82">24390 3814 346 0,'0'0'308'0,"3"5"-198"0,3-1-1 0,3 12 60 15,15 24-74-15,15 23-69 16,-17-30-1-16,-13-24-9 0,8 9-1 16,6-6-3-16,-3-3 2 0,26-4 30 15,-23-15-15-15,0-3-22 16,36-19 2-16,-15-18-3 0,-24 18 1 16,-6 4-2-16,-3 3 1 0,-4 1-6 15,-4 5 1-15,-1 5-61 0,-1 12-182 16,-1-10-68-1,-1-1 2-15</inkml:trace>
  <inkml:trace contextRef="#ctx0" brushRef="#br0" timeOffset="32967.82">23949 4652 783 0,'-24'4'338'16,"7"8"-289"-16,6 2 0 0,2 9 32 15,-25 114-50-15,40-106-26 16,10 12-1-16,-13-54-6 0,17 53 0 16,12 6-3-16,-9-22 2 0,3 8 6 15,-17-18 2-15,-7-10 4 0,1 4 1 0,-6-3-4 16,-5 3 1-16,-10 7-9 0,-7-9 1 15,-4-3-16-15,-3-2-1 0,-1-1-19 16,-2-2 0-16,21-3-27 0,-15-4-1 0,-11-11-34 16,22-3 0-16,-5-15-81 0,13 8 0 15</inkml:trace>
  <inkml:trace contextRef="#ctx0" brushRef="#br0" timeOffset="33256.31">24158 4803 314 0,'29'-12'203'0,"4"-4"-73"0,-7 5-87 16,-8 4 0-16,88-38-22 0,-83 35-31 15,5-10-8-15,-17 6-1 16,-8 6-12-16,1 7 0 0,-4-6 0 16,0 4 2-16,-4 6 7 0,4-3 2 0,-3-2 10 15,-2 1-1-15,-3 1 6 16,-27 0 33-16,4 14 19 0,10 7 1 15,-5 30 92-15,12 16 12 16,0 20-49-16,8 11-66 16,6-28-35-1,0-48 1-15,0 31-55 0,0-35-100 16,3 9-5-16,-3-20-1 16,2 9-234-16</inkml:trace>
  <inkml:trace contextRef="#ctx0" brushRef="#br0" timeOffset="33367.31">24310 5053 262 0,'6'-22'234'0,"0"7"-82"0,7 7-51 16,3-1-58-1,26-13-41-15,13 16 1 0,-29 5-52 16,-13-1 1-16,-4 0-89 0,14-5 1 16</inkml:trace>
  <inkml:trace contextRef="#ctx0" brushRef="#br0" timeOffset="33867.82">24395 5157 434 0,'-20'5'350'0,"9"-3"-273"0,5 4 0 0,1-5-56 16,-8 6-1-16,11-5-11 0,-1 2 1 0,11-11-22 15,-8 8 0-15,5-5-56 16,0 0-1-16,6-8-43 0,44-36-1 0,-19 0 9 16,-12 15 1-16,-13 20 67 0,12-12 2 15,0 4 56-15,7-12 0 0,-12 16 77 0,-2-1-1 16,-9 14 7-16,-4 3 1 0,5-6-1 15,-5 8 1-15,-6 8-30 0,4-4 1 16,1 4-30-16,8 48 1 0,-10-15 7 0,0-12-43 16,0-6-32-1,0 23-92-15,0-9 13 16,3-5 1-16,-3-4-28 0,3-29 0 16,2-14 55-16,-7 6 1 0,6 3 73 15,-1-5 0-15,16-69 149 0,-9 38 25 16,3 5-99-1,-6 25 0-15,8-28-19 0,-3 27 1 0,-7 10-5 16,7-3 0-16,10-1-17 0,-4 7 1 16,-12 4-27-16,20 7 1 0,-10 1-13 0,-1 6 1 15,-4-5-41-15,0-1 1 0,-2-4-42 16,-8-9 1-16,2 2-40 0,-1-2 0 0,-4-5 54 16,9 0-1-16,-4-5 61 0,21-33 0 15,-19 14 45-15,-4-1 0 0,1 3 50 16,1 2 0-16,-3 9 0 0,0 14 0 0,0-9-37 15,0 11 0-15,0 6-9 0,0-5 0 16,0 6-22-16,0 16-1 0,0 6-17 16,0 3 1-16,0 6-36 0,3 16 0 15,-1-41-56-15,2 17 1 0,-2-21-76 16,-1 0-1-16,2 4-137 0,0 1 0 0</inkml:trace>
  <inkml:trace contextRef="#ctx0" brushRef="#br0" timeOffset="34139.32">25049 4657 706 0,'14'-14'336'0,"1"3"-217"0,-1 4-77 15,0-2 0-15,35-14-18 0,38-1-27 16,-71 19-24 0,13 1-1-16,-21 4-21 0,7-2 1 0,-3 1 16 15,-1 1 2-15,-5 0 21 0,-3 1 18 16,-12 2 10-16,15 0 1 15,-6 3 17-15,0 0 1 0,8 44 69 16,-8-24-4-16,0 2-75 16,0 19 1-16,0 5-24 0,0 4 1 15,1 25-5-15,3-34 0 0,0-3-9 16,5-3 0-16,-1-3-51 0,8 18 2 0,-4-28-60 16,-3-10-1-16,-9-13-130 0,0-2 0 15</inkml:trace>
  <inkml:trace contextRef="#ctx0" brushRef="#br0" timeOffset="35423.82">23138 5045 649 0,'-1'22'331'0,"-5"-7"-267"15,-1 1 2-15,-5-3-21 0,-14 29 1 0,-17-3-17 16,11-14 1-16,-18 6 14 0,-25 2 0 15,-7-5-24-15,9-10 2 16,13-10-5-16,-3-3 0 16,-4-3-6-16,-4-2 0 0,-4-3-5 0,-9-13 0 15,-1-5-4-15,-15-2 0 0,-3-3 1 16,-1-10 1-16,-4-4-3 0,7-16 0 16,2-6 1-16,6-8 0 0,1-5 0 0,1-9-1 15,0-4 7-15,-4-10 0 0,3-1-5 16,3-7 0-16,1-4-3 0,10-3 0 0,3 3 0 15,1 14 1-15,2 9 1 0,1 15 0 16,2 6-4-16,1 15 0 0,1 3-3 16,4 4 0-16,0 4 3 0,5 0 1 0,5 2 1 15,3-4 0-15,8 1-7 0,3 0-1 16,5 3 3-16,0 1 0 0,3 0 5 0,2 4 1 16,3 2-1-16,4 6 1 15,2 4-1-15,2 3 0 0,9 10 1 0,2 1 1 16,-20-15 0-16,9 12 1 0,-4-5 4 15,7 6-1-15,10 8-2 0,2-1 0 0,0 1-9 16,-2-3 0-16,8 5-10 0,-3-1 1 16,-1 0 6-16,-1-1 0 0,2 1 6 15,2 0 0-15,-2 0-20 0,1 0 2 0,1 1-23 16,1 2 0-16,0-2 2 0,0 0 0 16,-1-1 19-16,-2 0 0 0,4 1 21 15,2 0 1-15,-4 1 0 0,-1-2 0 16,-1 0 1-16,2 1 1 0,-2-1-2 0,0 0 0 15,0 0 6-15,1 1 2 0,-1 5 8 16,0 0 1-16,8 33-2 0,-13 12-1 16,5-16 1-16,0 31-8 0,2-34-6 15,0 28 0-15,4 33-1 16,2-55 0-16,2-12-12 0,4 7 1 0,-2-18-19 16,-6-9 1-16,7 8-9 0,-10-13 0 15,12 6 0-15,-18-11 2 0,3 4-11 16,6 0 0-16,-6-3 6 0,6-1 0 0,-1-4 16 15,7-5 2-15,28-39 21 16,-29 18 1-16,0-2 14 0,-2-7 1 0,0 3 28 16,8-22 0-16,6 16 64 0,6-2 2 15,8 7-68 1,-5 17 2-16,5 10 8 0,6 4-23 16,0 5-21-16,-11 6 1 15,-22 7-5-15,10 4 0 0,-5 5-40 0,0 10-1 16,6 25-183-16,-13-9-361 15</inkml:trace>
  <inkml:trace contextRef="#ctx0" brushRef="#br0" timeOffset="38031.46">16824 4060 992 0,'0'0'411'0,"0"2"-374"0,0-1 1 15,0 11-18-15,-1 4 0 0,-2 28-8 0,-12 105-11 16,19-192-11 0,-8 95 2-16,-3 1-25 0,4-13 0 0,0-10-25 15,0-1 0-15,-2-2-18 0,4 7-1 16,-3-31-16-16,4 2 0 0,0-5-132 16,0-19-122-16,4 5 124 15,2-56 119-15,3 0 151 16,-2 38 0-16,15-66 73 0,-10 35 0 15,11-36 206-15,2 34-54 16,-2 43-159-16,-3 13 2 16,-1 12-29-16,2 4-1 0,-12 6-37 15,13 16 1-15,5 35-19 0,-10-9 0 16,3 3 7-16,3-3 1 0,3-1-22 0,-4-3-1 16,-4-4-21-16,-4-1 1 0,-6-4-43 15,-2-5 0-15,-5-2-80 0,1-18 1 0,-4-6-57 16,1 14 1-16,-2-20-27 0,-4 11 1 15,-6-12 164-15,-6-18 279 16,-16-23-100-16,-11-25-1 0,20 27-16 16,3-1 0-16,7 0-32 0,0 5 0 15,8 8-42-15,0 4 1 0,7 9-38 16,1 10 1-16,0-3-12 0,3-5 0 16,3 6-9-16,-1 5 1 0,2-6-57 0,31-6-1 15,1 9-94-15,-11 0-1 0,-14-6-67 16,13-1 1-16</inkml:trace>
  <inkml:trace contextRef="#ctx0" brushRef="#br0" timeOffset="38263.94">17426 3914 722 0,'-2'-18'420'0,"1"9"-312"15,-1 4 0-15,2 1-50 16,0 1 0-16,-1 2-9 0,1-6 2 0,1 22-10 15,1-4 2-15,3 45-14 0,-1 8 0 16,-1-25-9-16,2 33 0 0,9 95 18 0,-7-40-17 16,6-16-19-1,-4-58 1-15,-1-16-2 0,-1-7 0 0,0-7-5 16,-7-18 0-16,4 0-21 0,-4-3 1 16,4 11-64-16,-4-11 1 0,-1-9-106 15,1 7 0-15</inkml:trace>
  <inkml:trace contextRef="#ctx0" brushRef="#br0" timeOffset="40487.94">16890 5403 927 0,'0'40'450'0,"0"-4"-388"15,0 1 0-15,-1 0-25 16,-9 142 0-16,7-143-22 0,-6 28 0 15,0 3-13-15,4-10 1 0,1-2-11 16,2-11 1-16,4-46-34 0,-4 47 1 0,2-1-192 16,2-29-72-16,-1 12 141 15,5 4-1-15,0-36 69 0,-12-33 1 16,10 34 79-16,19-49 0 0,-7-33 88 16,-3-5 161-16,2 1-111 15,7-48 0-15,-10 89-31 0,2 11 1 16,1 7-20-16,0 21 0 0,4 6-2 15,-1 3 0-15,4 15 33 0,8 24-53 16,22 40-41 0,-37-22-1-16,-12-35-11 0,5 40 1 0,-4-24-19 15,-1-4 2-15,-5-19-70 0,1 1 0 16,-7 11-71-16,5-17 1 0,-12 19-60 0,-10-13 1 16,7-12 102-16,2-5 0 0,5-4 175 15,-19-14 252-15,8-2-166 16,1-3 2-16,2-1-69 0,12 15 1 15,5 1-44-15,2 6-1 0,0-1-21 16,3-1-1-16,6-1-10 0,-6 11 0 0,38-25-60 16,-1 9-226-16,5-6 148 15,28-17 1-15,-42 8-115 16,-7-1 0-16,7 4 99 16</inkml:trace>
  <inkml:trace contextRef="#ctx0" brushRef="#br0" timeOffset="40624.96">17509 5522 628 0,'0'0'408'0,"0"7"-168"15,0 2-147-15,0 2 0 16,0 3-32-16,1 23 1 0,2 1-12 16,2 2 1-16,1 10-25 0,1 0 1 0,-1 0-19 15,3-3 0-15,2 21-20 0,-5-33 0 16,0-2-66-16,-2-19 1 0,-1 10-126 16,1-2 2-16</inkml:trace>
  <inkml:trace contextRef="#ctx0" brushRef="#br0" timeOffset="41179.96">19907 5281 735 0,'-17'31'415'0,"5"-6"-330"15,1 1 1-15,0 3-32 0,-41 117 1 0,42-114-33 16,-6 28 1-16,0-4-16 0,3-3-1 16,3-7-7-16,1-3 1 0,3-10-27 15,6-18 2-15,-3 16-114 0,3-21-88 16,2-5-61-1,3-5-103-15</inkml:trace>
  <inkml:trace contextRef="#ctx0" brushRef="#br0" timeOffset="41328.44">19859 5570 198 0,'16'-66'273'0,"-3"18"16"0,3 18-62 16,-4 11-134-16,43-56 0 16,-46 77-12-16,7 3 1 0,-6 10-21 0,6 12 0 15,16 62 20-15,-9 8-41 16,-3 0-32-16,-8-29 1 0,-4-23-13 15,-3-2 0-15,-2-6-44 0,-3-23 1 16,0 21-178-16,-3-23-240 16</inkml:trace>
  <inkml:trace contextRef="#ctx0" brushRef="#br0" timeOffset="41628.44">19942 5753 478 0,'-22'-13'365'0,"9"7"-201"15,3 4-112-15,6-1-43 16,-10-3 1-16,14 6-4 15,-3-1 0-15,12 2-5 0,-6-1 1 0,8-2-78 16,28-5-66-16,13-13 71 16,6-19 2-16,-29 14 51 15,0-2-1-15,8-6 65 0,11-5 44 16,-4 10-36 0,-10 17 0-16,-5 11 1 0,2 0 2 0,1 0-22 15,2 0 1-15,-19 5-4 0,13 2 0 16,1 13 52-16,11 37 12 15,-20-5-60-15,-14-4 0 0,-6-9 2 16,-1 2-1-16,-1-23-2 0,-1 18 0 16,0-24-18-16,2 13 2 0,-2 4-8 0,3-18 0 15,4-10-15-15,5 5 1 0,13-11-80 16,22-14-122-16,45-32-381 16</inkml:trace>
  <inkml:trace contextRef="#ctx0" brushRef="#br0" timeOffset="42764.45">17361 6642 777 0,'-11'-4'347'0,"4"1"-286"16,6 2 1-16,-6 0-7 0,7-2 0 15,-3 2-23-15,-3-1 0 0,11 4-7 16,-7-2 0-16,-2 12 38 0,-15 12-14 15,11 14-34-15,-7 42 0 16,6-27-8-16,0-5 0 0,1-2-3 16,2-1 1-16,0-5-4 0,0-4 1 0,-1-4-24 15,-1-8 2-15,4-16-39 0,4-1 1 16,-4 14-29-16,4-17 1 0,0-4-37 16,0-11 1-16,1 5 1 0,-1-13 2 15,10-39 57-15,2-4 2 0,0-3 59 16,3-4 0-16,-1 7 53 0,12-25 1 0,-10 38 32 15,4 5 1-15,-4 14-2 0,3 2 0 16,9 14 78-16,7 9 2 0,-17 15-106 16,13 9 0-16,-7 13-29 15,-2 31 1-15,-14-35-18 0,6 49 1 0,-8-23-12 16,-3-4 0-16,-3-26-29 0,2 22 0 16,-2-24-52-16,0 19-1 0,0-6-50 15,0-22 2-15,-3 27-40 0,-1-35 1 16,-3 13 68-16,-4-15 0 0,5-7 127 15,10-6-1-15,-11 7 79 0,-3-13-1 0,-25-34 10 16,24 17 1-16,-2-5 34 0,5 0-87 16,1 7-55-1,3 4 0-15,7 22-10 0,2-11 1 0,1 8-20 16,14-8-1-16,-5 7-48 0,5 2 0 16,-1-5-94-16,1-2 0 0,-5-7-113 0,3-19-1 15</inkml:trace>
  <inkml:trace contextRef="#ctx0" brushRef="#br0" timeOffset="42875.95">17759 6603 547 0,'3'3'442'0,"-1"4"-321"0,1 4 0 0,-3 3-32 16,3 12 0-16,5 89 34 0,-3-72-79 15,-4-42-44 1,10 61 0-16,-5-2-56 0,2-9 2 0,4 5-99 16,-8-20 1-16</inkml:trace>
  <inkml:trace contextRef="#ctx0" brushRef="#br0" timeOffset="43079.95">18955 7021 660 0,'-19'-11'-275'0</inkml:trace>
  <inkml:trace contextRef="#ctx0" brushRef="#br0" timeOffset="43680.45">20470 6672 827 0,'-21'-8'343'0,"-5"1"-243"15,1 3 4-15,8 1-72 16,-66-8 0-16,85 11-23 16,-13 0 1-16,-12 0-9 0,12 0 1 15,8 3 0-15,-6 2 1 0,3 7 10 16,12-13-1-16,-6 31 25 0,26 8 8 15,3-8-14-15,34 17 2 16,-46-36-12-16,15 10 1 0,7 9-8 16,-19-10 0-16,-16-14 7 0,-1 1 0 0,5 15-5 15,-11-7-1-15,-11 11-3 0,-22 4-27 16,-32 14-13-16,20-34 2 16,31-6-41-16,-15-2 2 0,-8-1-32 15,14-2 0-15,17-8-13 0,-13-6-1 16,-4-30-53-16,15 3-1 0,1-7-44 15,8 0 1-15,4 27-56 0</inkml:trace>
  <inkml:trace contextRef="#ctx0" brushRef="#br0" timeOffset="43915.95">20389 6594 283 0,'32'-16'301'0,"-3"5"-124"16,-1 0-77-16,-7 3-75 16,73-25 1-16,-83 32-16 15,6-5 0-15,-2 2-8 0,-10 3 0 0,7-2-1 16,-3 3 1-16,-2-1 7 0,-14 2 2 15,7 2-5-15,5 0 1 0,-3 1-4 0,-2 1 0 16,0 0-4-16,13 32 0 0,-17-21 0 16,2 11 1-16,1-15 2 0,-5 22 0 15,4-20 5-15,-3 30 0 0,2-17 20 16,-3 20-7-16,3 2-20 16,-3-2 1-16,1-1-16 0,-1-9 0 15,3-11-62-15,1-3 1 0,1-19-92 16,-1 1 0-16,-2 8-143 0</inkml:trace>
  <inkml:trace contextRef="#ctx0" brushRef="#br0" timeOffset="44143.95">20610 7027 223 0,'3'-30'326'0,"-3"16"-194"0,5 3 0 0,1 2 72 15,14-23-79-15,12 10-95 16,-7 8 1-16,-4 4-24 16,0 2 1-16,3 1 1 0,0 0 0 15,-13 6-24-15,9-4 1 0,-14 5-61 0,2-1 2 16,10-2 4-16,-18 3 1 0,2 0 26 15,-10 3 1-15,11 1 34 0,-3 1 1 0,-6 4 38 16,-11 38 0-16,-1-11 110 0,-20 23 1 16,17-23-109-1,6-18 1-15,12-11-33 0,3-7 1 0,-3 3-20 16,3-3 2-16,3-3-69 0,-1 1 1 16,8-11-209-16,19-43-256 0,-7 10 420 31</inkml:trace>
  <inkml:trace contextRef="#ctx0" brushRef="#br0" timeOffset="44336.45">20954 6557 440 0,'0'-7'291'0,"0"5"-200"0,0 0 1 15,0 2 26-15,0 3-62 16,0-2-9-16,0 3 0 0,0-1-11 16,-3 15 0-16,3 21 7 0,0 1-18 15,-3 2-16 1,3-3 2-16,0 1-7 0,-3-9 1 0,1-8-5 15,-1-2 0-15,-3 7-15 0,4-13-1 16,-1-2-47-16,3-10 1 0,-4-1-96 0,4 1 2 16,-3-18-471-16</inkml:trace>
  <inkml:trace contextRef="#ctx0" brushRef="#br0" timeOffset="44480.95">20991 6710 569 0,'6'0'331'0,"2"1"-253"15,0 2 0-15,2 1-16 0,14 9 0 0,-3-1-39 16,0 4-1-16,11 10-25 0,-6-8 0 16,-4-1-47-16,-2-4 0 0,-10-11-62 15,-3 2-1-15,-1-7-128 0,11 6 1 16</inkml:trace>
  <inkml:trace contextRef="#ctx0" brushRef="#br0" timeOffset="44608.95">21283 6583 634 0,'0'7'396'0,"-2"20"-210"16,1-2-136-16,-1-2 1 0,-3 91-39 16,4-92 2-16,-2 22-32 0,4-49 2 15,-2 42-58-15,1-4 2 0,0-8-113 16,0-4 1-16</inkml:trace>
  <inkml:trace contextRef="#ctx0" brushRef="#br0" timeOffset="45004.45">21336 6600 722 0,'11'0'345'0,"-1"-3"-296"0,0 0 1 16,0-1-31-16,17-8 2 0,-7 2-18 16,-3 1 1-16,1-2-16 0,-2 1 0 0,-1-1-13 15,-1 1-1-15,-2 4 7 0,1-1 0 16,-9 6 6-16,7-3 2 0,-3 0 8 15,-15 8 1-15,10-6 27 0,1 1-1 0,-3 1 7 16,-1 0 0-16,0 0-9 16,0 0 0-16,3 0-11 0,-3 0 1 0,0 0-11 15,0 0 0-15,0 0-15 0,2 0 1 16,-2 0-25-16,0 0 1 0,1 0-90 0,-1-3 11 16,0 3 79-1,0 0 1-15,0-1 21 0,0-1 0 0,2 2 59 16,-2 0 0-16,0 2 36 0,0 1 0 15,0 2 5-15,0 15 2 0,-3 12 2 16,-2 27 1-16,4-21 42 0,-4 34-69 16,-1 2-59-16,1-1 0 15,-1 56-68-15,6-79-85 16,0-61-4-16,0 39 0 16,-1-9-193-16,-4-13 0 0</inkml:trace>
  <inkml:trace contextRef="#ctx0" brushRef="#br0" timeOffset="45640.45">18910 3361 851 0,'0'13'435'0,"0"27"-288"16,0-3-114-16,-3-2 2 16,-17 172-8-16,15-152-21 15,-3 40-18-15,5-43 1 0,0-15-48 16,3-7 1-16,0-35-55 0,0 32 2 16,0-11-53-16,0-11 0 0,0-5-62 15,-1-16 1-15</inkml:trace>
  <inkml:trace contextRef="#ctx0" brushRef="#br0" timeOffset="45791.95">18962 3635 318 0,'6'-32'391'0,"0"22"-258"16,1 6 0-16,0 2-36 0,7-4 0 15,9 31 29-15,8 49-53 16,-11-1-59-16,-8-10 0 0,-6-16-10 16,-1-3 0-16,-4-24-15 0,1 19 0 15,-2 5-89-15,-3-23-162 16,-3 10-25-16,-5-7 1 0</inkml:trace>
  <inkml:trace contextRef="#ctx0" brushRef="#br0" timeOffset="45903.95">18968 3838 337 0,'2'-8'171'0,"4"-1"-125"16,-1 0-41-16,2 3 1 15,9-16-53-15,-4 9 1 0,11-21-189 0</inkml:trace>
  <inkml:trace contextRef="#ctx0" brushRef="#br0" timeOffset="46111.95">19209 3595 329 0,'10'-6'350'0,"-4"2"-229"0,0 4 2 0,3-1-47 15,-1 1 2-15,15-2-38 0,-11 5 0 0,17 5-16 16,5 10 2-16,-13 1 0 16,10 21 2-16,-18-9 0 0,-1 3-1 0,-5-1 14 15,-3 5 0-15,-3-21 4 0,-1 18 0 16,-1-15 27-16,-1 13-26 0,0-24-29 15,2-2-1-15,-1 23 0 16,1-16 1-16,3-16-11 0,2-11 0 0,-2 10-19 16,3 4 0-16,0-5-63 0,26-11 0 15,-13-1-74-15,-27 23 0 0,34-33-260 16,-23 8 2-16</inkml:trace>
  <inkml:trace contextRef="#ctx0" brushRef="#br0" timeOffset="47184.37">16862 6172 686 0,'-4'0'276'0,"10"0"-207"16,-2 0 2-16,11 0-14 0,4 2 0 0,60-4-8 15,275-24-38-15,-246 15-17 16,69-7 1-16,-14 5-58 15,10 2 0-15,-1 4-200 0,-15 4 0 16</inkml:trace>
  <inkml:trace contextRef="#ctx0" brushRef="#br0" timeOffset="47503.39">19486 6240 870 0,'0'0'312'0,"12"-1"-302"16,2 1-1-16,6-4 6 0,17 0 0 15,107-15-5-15,-102 15-1 0,5-2-22 0,45-5 2 16,59-6-115-16,-40 8 0 16,-1-1-194-16,-27-9 2 0</inkml:trace>
  <inkml:trace contextRef="#ctx0" brushRef="#br0" timeOffset="47951.87">16850 7280 671 0,'0'0'322'0,"3"0"-251"0,0 0 0 0,14-2-20 16,9-5 2-16,166-37-2 0,-92 26-37 15,141-16-25-15,-45 8 0 16,-12 6-95-16,7 9 1 0,-3 0-280 0,-25-11 1 16</inkml:trace>
  <inkml:trace contextRef="#ctx0" brushRef="#br0" timeOffset="48287.87">20006 7398 664 0,'2'0'305'0,"9"1"-243"0,1 1 0 0,11-1 2 16,89 5 0-16,-57-5 5 0,134-2-57 15,26-5-57-15,-64-5 1 16,-16 5-80-16,8-2 1 0</inkml:trace>
  <inkml:trace contextRef="#ctx0" brushRef="#br0" timeOffset="51123.89">18262 5878 551 0,'-10'-5'-24'0</inkml:trace>
  <inkml:trace contextRef="#ctx0" brushRef="#br0" timeOffset="51272.95">18807 5772 484 0,'0'0'173'0,"-2"0"-202"16,2 0 0-16,0-1-44 0,0 1-1 15,0-3-226-15</inkml:trace>
  <inkml:trace contextRef="#ctx0" brushRef="#br0" timeOffset="51355.94">19217 5766 274 0,'0'0'103'0,"0"0"-272"0</inkml:trace>
  <inkml:trace contextRef="#ctx0" brushRef="#br0" timeOffset="51655.94">18231 7080 670 0,'0'-3'186'0,"-2"1"-265"0,6 2-51 15,-1-3-15 1,1-1 0-16</inkml:trace>
  <inkml:trace contextRef="#ctx0" brushRef="#br0" timeOffset="51776.44">18879 7131 180 0,'2'-11'91'0,"-2"6"-175"0</inkml:trace>
  <inkml:trace contextRef="#ctx0" brushRef="#br0" timeOffset="51912.44">19149 7049 498 0,'0'0'184'0,"0"-2"-216"15,0 2 2-15,0-5-89 0,-1 1-137 16,-1-1 111-1</inkml:trace>
  <inkml:trace contextRef="#ctx0" brushRef="#br0" timeOffset="58831.99">17403 6220 232 0,'-27'-5'164'0,"9"1"-148"0,2 3 2 0,-6 1 42 15,-82 14-9-15,81-3-40 16,-9 8 1-16,14-9-7 0,-31 19 1 16,17-7 26-16,-2 1 2 0,4 0-10 15,13-13 1-15,-14 13-13 0,5 0 2 0,-19 16-5 16,19-11 1-16,-6 13 2 15,0 9-6-15,4 5-4 16,13-8 1-16,4-11-2 0,3 3 0 16,5 0 3-16,2 3-1 0,1-22 11 15,0 1 1-15,1 19 10 0,5-20-1 0,5 35 6 16,9-3 0-16,-2-19-3 0,16 8 1 16,-9-13-11-16,-1-1 0 0,12 7 4 0,12 5-7 15,7-4-9 1,-6-12 0-16,-5-11-2 0,5-3 1 15,1-2-1-15,2 0 0 0,22 3-50 0,27-3-110 16,26-2-181 0</inkml:trace>
  <inkml:trace contextRef="#ctx0" brushRef="#br0" timeOffset="59522.99">21244 6045 427 0,'-3'-4'220'0,"3"1"-192"16,0 3-1-16,0 0 39 0,0 0-1 0,3 4-4 15,-3-1 1-15,16 22-4 0,22 37-38 16,27 40-15-1,25 34 1-15,-39-73 4 0,-2 1 0 0,3 2 2 16,-1 0 1-16,1 3-6 0,-4-8 0 16,-2 2-3-16,-11 3 0 0,-2 0 0 0,-14-5 1 15,-6-6 1-15,-10-8 0 0,-11-4 0 16,2-22 2-16,-9-1-9 0,-24 37 1 0,-24-6-17 16,14-18 2-16,-25 4-93 15,-21 2-182-15</inkml:trace>
  <inkml:trace contextRef="#ctx0" brushRef="#br0" timeOffset="60604.51">22619 6803 631 0,'-33'1'256'0,"11"9"-212"0,0 8 0 0,6 2 16 16,-63 91 2-16,73-86-14 0,0 16 0 0,23 10 28 15,24-27-20-15,71 39-36 16,-3-44-1-16,-7-16-9 16,4-1 2-16,9-4 0 0,5-13 1 0,4-5-5 15,2-16 2-15,-2 1-7 16,-13-9 1-16,-11-1-3 0,-19-6 0 0,-12 4-12 0,-22 5 2 16,-12 3-5-16,-26-1 1 15,-15-4 6-15,-5-1 0 0,-16 0 7 0,8 22 1 16,-53-43-1-16,9 22 1 0,-16 7-5 15,-6 7 0-15,-8 7 0 0,0 5 1 0,-1 3 0 16,-3 13 0-16,2 2-1 0,6 2 1 16,8 3-11-16,18 15-1 0,11 5-59 15,30 6 0-15,11 3-110 0,10 2 1 0</inkml:trace>
  <inkml:trace contextRef="#ctx0" brushRef="#br0" timeOffset="61088.49">25643 6984 429 0,'-12'-28'232'0,"0"11"-169"0,2 4-1 16,-3 1-22-16,-23-25 1 0,-14 11-30 16,14 11 0-16,-4 6-11 0,-5-4 0 0,-8 9-3 15,-2 1 1-15,23 3 3 0,-33 0 0 16,30 4 12-16,-36 5 1 0,-35 12 29 15,-3 21 0-15,38-10 20 0,4 6 0 0,5 0 3 16,10 2 0-16,14-3-16 0,7-4 1 16,20-7 4-16,5-4 0 0,43 3 43 0,19-17-24 15,40 3-52 1,104-7 2-16,-76-15-19 0,8-15 1 0,3-3-10 16,-21 4 1-16,-8-1 0 15,-29-13 1-15,-11 0-15 0,-28 5-1 0,-14-7-70 16,-61-33-26-16,-34 4 83 15,22 43 2-15,-97-48 3 16,41 39 2-16,-4 9-49 0,-1 20 1 0,2 6-54 16,5 1 0-16,-9 0-304 0</inkml:trace>
  <inkml:trace contextRef="#ctx0" brushRef="#br0" timeOffset="62536.19">17239 5027 481 0,'-33'-4'200'0,"7"1"-147"15,3 3 0-15,-1 3-18 0,-92 13-1 0,93-7-18 16,-27 13-1-16,0 3 0 0,-2 5 1 15,-1 7 6-15,-2-1 1 0,-18 19 24 0,-13 15 6 16,5 0-25 0,18-10 2-16,21-15-1 0,7 1 0 15,6-4-9-15,4-5-1 0,10-5-6 16,1 1 1-16,8-3-6 0,3-3 0 0,1 9 18 16,7-10 0-16,4-5-9 15,3 16 1-15,18 22-12 16,7-17 0-16,-7-15-3 0,-1 5 1 0,5 0-1 15,3-3 0-15,4 1 15 0,3 1 0 16,6 1-2-16,4 0 2 0,9-2-5 16,11 0 1-16,7-5-7 0,5-6 0 0,10-2-3 15,0-5 0-15,7 1 0 0,6 1 0 16,6-2-3-16,5-10 1 0,3-1 0 16,8 1 0-16,-2-1-5 0,-5 4 1 15,-1-2-10-15,1-3 1 0,3 0-16 0,1 0 1 16,-2 0-2-16,-14 0-1 0,17 0-52 15,54 3 27-15,-12 1 33 16,-70-2 0-16,-18-2 9 0,-12 0 2 16,-4 1 2-16,-11 2 1 0,-1 3 1 15,-8-4-1-15,-50-3 4 0,48 2 1 0,-5 2 0 16,-2-3 1-16,-3 0 1 0,-2 0 1 16,-18 0-2-16,17-3 1 0,17 2 1 15,-16-3 1-15,-1-2 0 0,3-1 0 0,16-5-2 16,-16 1 1-16,-2-4-1 15,14-13 0-15,-21 5-2 0,-1 1 1 0,-15 10-9 16,17-26 1-16,-12 2-10 0,-4 1-1 16,1-4 6-16,-3 1 0 0,-1-5 12 0,-3 20 1 15,5-23 9-15,1-4 1 0,0 3 18 16,4 1 2-16,-1 3 9 0,1 4 0 0,10-21 45 16,-5 11 9-16,-2 1-55 15,-8 12 0-15,-6 10-17 16,-2 14 2-16,-2-14-9 0,4-4 0 0,-8 7 1 15,-5-24-5 1,-4-2-5-16,-15-35 1 0,7 36 5 16,-10-11 1-16,14 20 3 0,-1 3 0 15,-3-1-6-15,-5 0 1 0,-5 0-3 16,0 0 0-16,-6 1-4 0,-3-3 0 0,-7-2-6 16,-4 2 1-16,-11-1-5 0,-8 3 2 15,-12 3 2-15,-8 1 0 0,-12 3 2 0,-13 9 0 16,-6 6 0-16,-5 7 1 0,-2 5-3 15,1 0 0-15,0 0-1 0,-10 3 0 0,0 1 4 16,-4 4 1-16,3 6-1 0,5 2 1 16,-17 7-7-16,-88 28 0 15,7 22 3-15,105-20 1 0,26-7-5 16,8 6 0-16,10 2-16 16,8-9 2-16,7 1-13 0,12 4 1 0,6 3-17 15,16-4 1-15,11-1-36 0,10 0 2 16,12-4-128-16,1-2 1 0</inkml:trace>
  <inkml:trace contextRef="#ctx0" brushRef="#br0" timeOffset="63172.19">21595 5421 379 0,'-33'-1'176'0,"11"1"-115"0,3 3 1 0,-1 1 9 15,-80 36 1-15,80-23-8 0,-18 24 0 0,4 5-4 16,0-3-1-16,8-2-8 0,6-2 1 15,9 1 50-15,18-3 36 16,22-28-22-16,69 14-56 16,-49-30-46-16,97-11 1 15,-108 6-8-15,2-1 0 0,122-40-3 0,-81 24 1 16,-4 0-4-16,-22 8 0 0,-4 3-11 16,-13 6 0-16,-7 6-39 0,-5 3-1 0,-8 3-20 15,-11 0 1-15,7 0-5 0,-4 0 1 16,-4 3-47-16,4 1-1 0,0 2-377 15</inkml:trace>
  <inkml:trace contextRef="#ctx0" brushRef="#br0" timeOffset="63559.7">23160 5888 505 0,'3'8'268'0,"5"0"-188"0,1-3 1 0,0 0-13 15,22 9-1-15,-1-8-33 0,7-2 0 0,6-4-4 16,-18-2 0-16,40-8 47 0,48-20-14 15,18-23-33-15,-76 19 1 16,-31 5 3-16,-5-4 0 0,-13 0-11 16,-6-4 0-16,-29-17 10 0,-17 19 15 15,-75-56-29-15,27 53 1 16,21 26-12-16,0 3 0 0,-1 9-5 16,5 4 0-16,4 2-7 0,10 13 1 15,61-15-7-15,-76 25 1 0,14 12-82 16,34 2-87-16,12 0 48 15,13-9 1-15,8-9-120 0,-4-13 2 16</inkml:trace>
  <inkml:trace contextRef="#ctx0" brushRef="#br0" timeOffset="63820.7">22360 5311 542 0,'-4'-2'240'0,"4"2"-130"0,4 4-56 16,-4 0 1-16,6 6-31 0,6 11 2 0,11 17-20 15,-1-6 0-15,13 22-38 0,-7-15 2 16,-1-2-62-16,-1-1 1 0</inkml:trace>
  <inkml:trace contextRef="#ctx0" brushRef="#br0" timeOffset="64899.86">20862 4784 673 0,'0'0'325'0,"-1"3"-238"16,1 2 1-16,-3 8-19 0,-1 12 0 0,1 11-36 16,-9 89 0-16,15-152-24 15,-9 83-1-15,0-2-7 0,1 0 0 0,1-4-7 16,0-2 1-16,3-2-81 0,-1-2-120 16,1-10-106-1,2-6-48-15</inkml:trace>
  <inkml:trace contextRef="#ctx0" brushRef="#br0" timeOffset="65040.36">20954 4952 337 0,'14'-30'274'15,"-2"18"-136"-15,3 12 3 16,-7 4-94-16,12 2 0 0,2 44-5 16,-12 41-30-16,-8-20-19 15,-2-46 1-15,0 23-51 16,0-33 0-16,-2 15-95 0,1-1 1 0</inkml:trace>
  <inkml:trace contextRef="#ctx0" brushRef="#br0" timeOffset="65396.36">20922 5158 440 0,'0'-13'242'0,"0"7"-183"0,0 1 1 0,0 1-10 15,3 2 1-15,4-6-20 0,1 2 0 0,-3 10-20 16,30-20 0-16,7 9-7 0,-12 1 1 15,7 2-4-15,0 1 0 0,0 0-1 16,-19-1 1-16,16 2-2 0,-5 1 0 16,10 0-2-16,-22 1 0 0,-5 0 33 15,-12 3 11-15,3 5-15 16,-8-3 1-16,1 0 8 0,-10 30 0 16,-15 2 55-16,-13 14 8 0,10-13-56 15,9-12 0-15,11-8-26 16,7-11 1-16,3-2-10 0,-5 8 1 0,11-7-7 15,-1 13 0-15,8-9-5 0,17 6 0 16,-15-10-6-16,22 8 1 0,0 0-32 16,-26-10 0-16,7 3 27 0,-4-1 0 15,-11-4 18-15,4 6 1 0,-10-5 0 16,-4-2 0-16,-5 10-4 0,-32 19 1 0,11-17-25 16,-2-3 1-16,3-2-54 0,5-3 2 15,5 0-341-15</inkml:trace>
  <inkml:trace contextRef="#ctx0" brushRef="#br0" timeOffset="65583.86">21674 5320 829 0,'0'-2'249'0,"0"2"-313"0,0 0-1 16,0-2-193-16,-3-1 1 0</inkml:trace>
  <inkml:trace contextRef="#ctx0" brushRef="#br0" timeOffset="65704.36">22125 5342 507 0,'0'0'153'0,"0"-5"-253"16,1 2 1-16</inkml:trace>
  <inkml:trace contextRef="#ctx0" brushRef="#br0" timeOffset="65803.86">22415 5274 547 0,'11'-4'114'0,"-2"-2"-291"0,3 1-111 15,-4 1 167 1</inkml:trace>
  <inkml:trace contextRef="#ctx0" brushRef="#br0" timeOffset="65857.36">22597 5244 220 0,'10'0'150'0,"-5"0"-106"15,-4 0 0-15,1 0-119 0,-5 0-1 16</inkml:trace>
  <inkml:trace contextRef="#ctx0" brushRef="#br0" timeOffset="68311.87">21800 5688 177 0,'26'0'110'0,"-2"0"-96"0,0 0 0 16,1 0-8-16,102 11 0 0,-98-5-5 0,28 7 1 15,-23-4 0-15,31 8 1 0,47 12-1 16,-31-10 1-16,11 0-8 0,16-2-1 0,4-2-26 15,-6 5 0-15,17 2-82 0</inkml:trace>
  <inkml:trace contextRef="#ctx0" brushRef="#br0" timeOffset="68444.36">23902 6060 149 0,'3'0'160'0,"-3"0"-110"16,0 0 0-16,0 0-28 0,0 0 0 0,0 0-19 15,0 0 1-15,0 0-20 0,0 0-1 16,0 0-53-16,0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18:45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15239 9437 300 0,'-25'-11'236'0,"1"7"-21"16,4 3-28-1,3-1-116-15,-14-2-1 0,7 4-13 0,8 0 2 16,3 0 18-16,11 0-50 16,2 0-16-16,9 0 0 15,-6 0-4-15,0 0 1 0,31 0-5 16,6 0 0-16,-4 0-3 0,31 0 1 0,56-2-10 15,87-3-1-15,-72 3-48 0,82-4-78 16,1 1 19 0,-92 0 0-16,-13 2-266 0</inkml:trace>
  <inkml:trace contextRef="#ctx0" brushRef="#br0" timeOffset="6964.43">10040 11926 288 0,'0'0'112'0,"3"0"-110"0,-1 0 0 0,5 0 1 16,2 0 1-16,4-3-11 16,17-2 1-16,11-1 3 0,-9 0 1 15,1 4 2-15,1 1 0 0,1-2 11 0,-1 3 0 16,-14 0-3-16,17 0 2 0,-17 4-7 16,37-1 0-16,-13 4 0 0,-1 0 1 0,5 1 0 15,1 0 0-15,31 1-4 0,-22-6 0 16,-29-1 0-16,27 2 0 0,4-3-2 15,3-1 1-15,3-1-4 0,-34-1 1 0,32 0-9 16,35-2-1-16,30 1 25 0,-61 2 2 16,-2-1 2-16,-5 2 0 0,-64 0-13 0,124 0 1 15,-122 0-3-15,27 0 0 0,27 0-4 16,3 2 0-16,-5-2-5 16,1 0 1-16,-2 0 1 0,23 1 1 0,-27 1 3 15,0 1 1-15,-5 3-4 0,2-2 1 16,-6 1-12-16,0-1 1 0,-5-1-12 0,-1-1 0 15,1-1-104-15</inkml:trace>
  <inkml:trace contextRef="#ctx0" brushRef="#br0" timeOffset="8192.62">10020 12489 241 0,'0'-2'129'0,"0"0"-91"0,2 2 1 0,2-2 10 16,2 1 0-16,2-4-8 0,3 2 0 0,10-2-7 15,-3 1 1-15,22 1 33 0,1 3-10 16,4 0-38 0,3 0 2-16,-28 0-4 0,0 2 0 0,25-1 0 15,14 3-1-15,-17-1-5 0,4 0 2 16,14 4 35-16,15-4-22 16,5 1-23-16,103 7 1 0,-116-11-1 15,-1 0-1-15,2 0-2 0,2 0 1 16,0 0 0-16,1 0 0 0,-1 0 0 15,4 0 0-15,-2 0-2 0,-3 0 1 16,-2 0-3-16,-2-3 1 0,12-1-37 0,43-7-26 16,-4-1 29-1,-45 6 1-15,-9 4 4 0,-6-2-1 0,7 0-22 16,25 3-36-16,-17 1 27 16,-97 0 0-16,86-1 17 15,-10 1 6-15,-10-2-224 16</inkml:trace>
  <inkml:trace contextRef="#ctx0" brushRef="#br0" timeOffset="16136.86">27843 4413 538 0,'-5'39'258'0,"4"-14"-200"0,1-3 1 0,0-3 10 16,0 65 2-16,3-72 6 0,3 6 2 0,-3-8-16 16,-1-4 1-16,2 10 7 15,-4-12 1-15,0-3-24 0,0 1 1 0,-3-6-30 16,0 9 0-16,-2-5-12 0,-1 1 0 15,0 0-13-15,-35 10-1 0,5-10-61 16,21-5-86-16,-14-7 25 16,-16-12 0-16,13-32-235 0,13-7-62 15</inkml:trace>
  <inkml:trace contextRef="#ctx0" brushRef="#br0" timeOffset="16227.86">27941 4272 82 0,'22'-4'43'0</inkml:trace>
  <inkml:trace contextRef="#ctx0" brushRef="#br0" timeOffset="16379.62">28163 4261 447 0,'-7'37'312'0,"-1"11"-108"0,5-10-161 15,0-8 0-15,-13 125-31 16,16-132 0-16,0 17-22 0,0-43 0 0,0 35-109 16,0-6 1-16,0-7-76 15,0-14-1-15</inkml:trace>
  <inkml:trace contextRef="#ctx0" brushRef="#br0" timeOffset="16612.13">28307 4284 508 0,'21'-5'379'0,"-8"4"-298"16,2 1 0-16,-4 0-22 0,-2 0 0 0,29 8 52 15,-10 23-36-15,-5 31-48 16,-23-14 2-16,-3-27-12 16,-3 2 2-16,-4 19-4 0,-3 0 0 0,-1-2-6 15,-3 17 0-15,11-29-3 0,3-6 1 16,4-16-2-16,4 0 0 0,7 11-7 15,14-8 0-15,-9-12-53 0,34-3 1 16,-13-5-72-16,7-7 2 0,-6-7-180 16,16-21 1-16</inkml:trace>
  <inkml:trace contextRef="#ctx0" brushRef="#br0" timeOffset="18816.84">29047 2904 603 0,'0'0'361'0,"-3"0"-287"0,3 0 1 16,0 0-32-16,0 0 1 0,0 0-28 15,0 0 1-15,0 0-13 0,-3 0 2 0,3 0-8 16,0 0 0-16,0 0-9 0,0 0 2 16,0 0 12-16,0 0 1 0,0 0-2 15,3 0 0-15,-3 0-5 0,3 0 1 0,5 0-3 16,-1 0 1-16,21 0-8 0,-6-1 1 16,-12 2 9-16,3-1 0 0,-4 6 8 0,6 4 0 15,-27 0 1-15,19 31 1 0,-17-12-2 16,-7 3 1-16,-3 2-1 0,-3 1 2 0,-14 26 21 15,17-14-1 1,9-7-16-16,8-16 1 0,5-11-6 16,-1-3 1-16,4 1-6 0,-3-4 0 15,-1-2 0-15,8 13 1 0,-4-12 4 16,-4-1 0-16,-1-3-16 0,-4-8 1 0,-1 18-45 16,-4-11-66-16,-3 4-19 15,-22 18 1-15,6-24-172 0,-12-19 0 16</inkml:trace>
  <inkml:trace contextRef="#ctx0" brushRef="#br0" timeOffset="19080.33">29333 3114 548 0,'17'10'312'0,"-8"-6"-252"16,3-1 1-16,-1-2-27 0,12 2 1 16,-5-5 4-16,2-4 2 0,0-9 96 0,-1-15-36 15,-19 19-67 1,0-22 0-16,-14 18-16 0,-9 3 0 0,-2 3-13 16,-18 1-1-16,32 7-8 0,-13-1 0 15,4 1-32-15,6 0 0 0,2 1-63 16,9 0 0-16,-5 0-81 0,14 0 1 0</inkml:trace>
  <inkml:trace contextRef="#ctx0" brushRef="#br0" timeOffset="19311.33">29767 3123 427 0,'0'0'318'0,"0"1"-88"0,0-1-125 16,0 0 0-16,0 0-32 16,0-1 0-16,-3 0-36 0,2-1 1 0,-2-2-19 15,-2-3 1-15,-4-3-13 0,1 2 0 16,-1 2-11-16,-39-41 1 0,30 42-9 16,1 2 1-16,3 1-47 0,-1 4 2 0,4 3-249 15,-15 1-418-15</inkml:trace>
  <inkml:trace contextRef="#ctx0" brushRef="#br0" timeOffset="20467.89">30355 3506 559 0,'0'0'281'0,"10"-1"-206"0,2 1-1 16,6-2-5-16,13-2-1 0,87-11-11 0,-87 13 2 16,-28 4-27-16,62-5 1 0,4 2-13 15,0 1 1-15,2 1-12 0,-7 2 0 0,-4-1-4 16,-9 4 0-16,-7 1-4 0,-7-1 1 16,-5 2-2-16,7 2 0 0,-32-9-4 15,10 3 0-15,-1 2-12 0,-15-6 0 16,2 0-32-16,-6 0 1 0,6 0-83 15,-3 0 0-15,0-3-151 0,0 0 1 0</inkml:trace>
  <inkml:trace contextRef="#ctx0" brushRef="#br0" timeOffset="22044.23">30633 1660 383 0,'-3'20'311'0,"-1"5"-216"0,1 0 1 16,0 22 27-16,-28 214-39 16,23-200-54-16,-6 16 0 0,2-12-15 15,-2-3 1-15,2 0-11 0,0-11 1 16,2 0-5-16,3-30 0 0,-2 21-64 0,-1-5 1 16,-2-8-133-16,1-11 1 0</inkml:trace>
  <inkml:trace contextRef="#ctx0" brushRef="#br0" timeOffset="22272.23">30389 2351 369 0,'0'43'294'0,"0"-14"-205"16,0-4 1-16,0-4-37 15,2 24 1-15,22 57 32 0,-7-83 18 16,29-3-62-16,-6-13 0 15,11-4 36-15,13-17-55 0,-27-3-41 16,-7 5-36 0,57-31-15-16,-47 13 1 15,-35 27-75-15,-4 2 1 0,-2-2-86 16,-4-6 1-16</inkml:trace>
  <inkml:trace contextRef="#ctx0" brushRef="#br0" timeOffset="23200.23">30260 3086 407 0,'-12'28'296'0,"4"-8"-207"15,-1 0 1-15,3 3 37 0,-14 81-17 16,23-91-73-1,6-2 0-15,2-9-18 0,6 4 1 16,-2-12 13-16,30-13-11 16,-16-6-13-16,11-29 0 0,-31 25-6 15,-3 0 0-15,-4-1-1 0,-2 2 0 16,-5 20-6-16,-1-1 1 0,-8-9-14 0,-16-2-25 16,-11 10-4-1,34 10 1-15,1 2-52 0,-13 5 1 0,12-1-125 16,-4 8 2-16</inkml:trace>
  <inkml:trace contextRef="#ctx0" brushRef="#br0" timeOffset="23528.61">30759 3107 373 0,'-4'10'273'0,"2"0"-173"15,2-2 1-15,-1 2 65 0,2 8-64 16,7-4-78 0,1-4 1-16,-2-17-7 0,3 12 2 15,22 1 6-15,-15-10 2 0,-5-6 7 16,4-10 0-16,-24 22-9 0,13-13 0 0,6-30-13 15,-13 23-1-15,-4 9-10 0,-8-17 1 16,-4 10-7-16,-5 2 0 0,-13-7-8 0,15 12 0 16,-2 4-59-16,12 5-98 15,-7-2 1-15,11 2 0 16,-11 3-68-16,16-3 1 0</inkml:trace>
  <inkml:trace contextRef="#ctx0" brushRef="#br0" timeOffset="23739.61">31181 3135 443 0,'19'0'352'0,"-8"0"-265"16,1 0 1-16,-1 0-35 0,1 0 0 16,8 0-9-16,-1 0 0 0,5 0 0 0,-13 0 1 15,-2 0-9-15,-4 0-1 0,-2-1-13 16,-11 0 0-16,5 0-19 0,6 0 1 0,-3-2-28 15,-3-1 0-15,0 3-46 0,0 0-1 16,0-1-75-16,-2-2 0 0,-7-2-142 16,-39-33 1-16</inkml:trace>
  <inkml:trace contextRef="#ctx0" brushRef="#br0" timeOffset="31677.41">28777 3693 419 0,'-16'0'198'0,"13"0"-67"16,17 0-25-1,6-1-72-15,9-3 1 0,17 0-8 16,102-19 2-16,-130 20 22 0,79-9-5 16,66-4-34-16,-100 14 1 15,-11 2-12-15,-7 0 0 0,-6 0-10 16,-46 0 2-16,43 4-40 0,-8 1-120 16,6 0-44-16,-30-2 1 15</inkml:trace>
  <inkml:trace contextRef="#ctx0" brushRef="#br0" timeOffset="32436.25">30088 3921 343 0,'-6'0'188'0,"3"0"-164"0,0 0 2 0,1 0-24 15,4 0 1-15,-1 0-20 0,-1 0 2 0,-1 0 10 16,1 0 1-16,0 0 7 0,0 0 1 15,0 0-3-15,0 2 0 0,1 0-4 16,1-1 1-16,1 0 2 0,0 3 0 0,0-1 2 16,-3-3 1-16,7 4-2 0,-3-1 1 15,-1-2 4-15,-3-1 1 0,8 4 8 16,-8-4-1-16,0 0 0 0,4 3 2 16,-4-2-11-16,0-1 0 0,3 2-24 15,-1-1-1-15,-2-1-68 0,0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20:04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12255 2793 602 0,'3'0'415'0,"0"-8"-191"16,-2 3-140-16,1 0 1 0,0 2 34 15,-1 1-12-15,1 4-58 16,-1 1 0-16,3 7-27 15,17 26 2-15,-18 7-1 0,3 44-11 16,-3 13-9-16,-6 133 0 16,-5-155-30-16,7-12 2 0,1-8-53 0,0-10 0 15,0-8-55-15,0-9 0 0,0-37-57 16,0 16 1-16,0 18-295 0</inkml:trace>
  <inkml:trace contextRef="#ctx0" brushRef="#br0" timeOffset="339.73">12314 3332 348 0,'0'-69'299'0,"4"26"-190"0,-1 8 2 0,9 1 55 16,59-119-70-16,-53 135-69 16,10 9-1-16,-4 6-9 0,1 2 0 15,-4 3-7-15,-2 2 1 0,-13 4 2 16,8 10-1-16,-7 31 7 0,-8-19-4 16,-2 20-9-1,-5-26 1-15,-7 25-1 0,-13 14 1 0,6-27-2 16,-19 21 0-16,17-21 10 0,2-4 0 15,2-11 16-15,0-5 0 0,9-11-39 0,8-4 1 16,-1 0 0-16,7-2 0 0,3 1 8 16,-1 0 1-16,4 0-3 0,32 1 1 0,-5-1-6 15,22 2 0-15,-40 1 6 0,19 4 0 16,13 7 2-16,-28-1 0 0,-15-5 15 16,13 15 0-16,-24 6 1 0,0-15 0 0,-15 10-5 15,-3 5 2-15,-6-3-7 0,-25 11 1 16,12-21-4-16,3-3 0 0,1-8-16 0,1-1 1 15,6-3-27-15,15-1 0 16,0-8-116-16,-12-15-166 16,-16-51-368-16</inkml:trace>
  <inkml:trace contextRef="#ctx0" brushRef="#br0" timeOffset="583.73">12682 3005 406 0,'26'-5'282'0,"-8"3"-214"16,-1-1 1-16,-1 1-51 0,19-4 2 0,-3 1-19 16,-1 1 1-16,0 0-9 0,-1 1 0 15,12 0-78-15,-35 1 31 16,0-1 53-16,-4 3 1 16,9 4 53-16,-4 7 55 0,-16 17-60 15,-4 3 0-15,-17 44 14 16,10-13-29-16,4 1-28 15,1-1 1-15,2 8-7 0,5-33 1 16,4-23-78-16,-1 17 2 0,-3-11-149 16,0-6 0-16</inkml:trace>
  <inkml:trace contextRef="#ctx0" brushRef="#br0" timeOffset="827.65">12948 3240 569 0,'0'-10'332'0,"7"7"-283"0,-1 0 0 16,7 2-17-16,6-3-30 0,11 4-37 16,-4 1 2-16,-5 2-113 15,-2 2 1-15,-7 7-32 0,-10-3 1 0,0 10-42 16,-11 16 225-16,-1 3 80 16,-10 3 0-16,-5-10 107 15,2-14 0-15,-18 10 148 0,12-9-178 16,22-12-163-1,4-5 0-15,-9 10-6 0,12-11 1 0,15-9-130 0,-4-6-333 16</inkml:trace>
  <inkml:trace contextRef="#ctx0" brushRef="#br0" timeOffset="1316.17">13244 3089 627 0,'0'0'349'0,"0"0"-280"0,0 0 2 0,-3 4-6 15,3 4 2-15,0 7-31 0,0 6 1 16,0 26-18-16,3 13 0 0,0-40 5 16,0 23 0-16,2-1-16 0,0-2 0 0,2-1-7 15,-3 0 0-15,0-6-23 16,-1-2-1-16,-2-1-90 0,-1-4-33 16,0 5 34-16,0-27 0 15,0-5 17-15,-3 3 0 0,3-15 56 0,0 6-1 16,-9-36 49-16,6-11 0 0,3 19 113 15,0-31 32-15,6 0-88 16,0 4 2-16,8 5-21 0,8 9 0 16,-1 35-14-16,10 3 2 0,1 10 19 15,8 8-21-15,-25 2-31 16,16 7 1-16,-9 2-30 0,-7 15 2 16,-11-12-31-16,-2 3 0 0,-4-15-23 15,-1 12 1-15,-1-1-10 0,-1-13 2 16,-13 22 32-16,-4-11 89 15,4-4 10-15,-5-6 0 0,9-4 12 16,3-5 1-16,0 0-13 0,2-3 1 16,7 2-3-16,5 0 0 0,-6 0-6 0,2 0 1 15,-2-1-3-15,3 2 0 0,0-1 10 16,0 1 1-16,3-1-2 0,0 1 1 0,8 5 10 16,32 10-10-16,26 35-38 15,-50-32 1-15,44 31-13 16,-22-21 1-16,25 6-80 0,16 0-248 15,-12-13-91 1,-38-25 0-16</inkml:trace>
  <inkml:trace contextRef="#ctx0" brushRef="#br0" timeOffset="1576.19">13941 2982 909 0,'-26'0'361'0,"11"0"-324"15,9 0-25-15,2 0 1 0,17 0-39 16,-3 0-69-16,6 3-101 16,41-3 75-1,-5 0-4-15,-35 0 125 16,-5 5 54 0,36 4 0-16,-32 13 104 0,-26 28-2 15,-2-4-93-15,-1 6 0 16,10-30-20-16,-9 28 0 0,6-3-26 15,-2 31 2-15,8-26-23 0,-3-27 0 0,3 32-129 16,-3-2-318-16</inkml:trace>
  <inkml:trace contextRef="#ctx0" brushRef="#br0" timeOffset="1716.67">14353 3638 1152 0,'-6'0'403'0,"-1"0"-394"0,4 0-98 16,3 0 1-16,-7 0-280 0,4 0 1 15</inkml:trace>
  <inkml:trace contextRef="#ctx0" brushRef="#br0" timeOffset="2044.17">14881 3189 888 0,'18'0'419'0,"3"-2"-363"16,3-1 1-16,5-3-29 0,125-10-1 16,-117 14-21-16,39 1-1 0,-76 2-30 15,74-2 1-15,74 5-40 0,-85 11 2 0,-3 5-40 16,-39-12 0-16,21 5-113 0,-7-4 1 15</inkml:trace>
  <inkml:trace contextRef="#ctx0" brushRef="#br0" timeOffset="2279.67">15670 3082 529 0,'4'-1'201'16,"0"-3"-170"-16,4 1 1 0,1 2 2 15,8-3 0-15,1 1-3 0,0 3 1 16,9 1-9-16,-19 2 1 0,15 15 17 0,-7 26-7 16,-11 2-17-1,-6-26-1-15,-4 19 1 0,-4-21-1 16,-2 15-4-16,-18 20 0 0,-11-1-8 0,9-20 2 16,-3-1-6-16,2-5 1 0,6-3-39 15,0-2 0-15,18-17-180 0,-1 0 2 0</inkml:trace>
  <inkml:trace contextRef="#ctx0" brushRef="#br0" timeOffset="4052.01">17082 2982 863 0,'-26'3'444'0,"8"6"-366"0,4 0 0 0,-3 5-24 15,-28 27 1-15,8 17-28 0,16-17 1 16,10 0-18-16,4-2 0 0,7-1-9 16,1-2 0-16,5-20-1 0,0-1 0 0,5 14-6 15,15 10 0-15,20-1-81 0,5-15-99 16,-28-18 101-1,45 12 2-15,-31-25-79 0,-18-13 83 16,-6 3 69 0,33-28 2-16,-28-10 10 0,-10 25 1 0,-8-8 3 15,1-3 1-15,-1 12 56 0,0 2 13 16,0-18-54-16,0 11 0 16,2 8 10-16,-1 25 0 0,2 4 44 15,1 27-19-15,0-28-41 16,25 66 1-16,-25-18-9 0,-1-8 2 15,-3-21-5-15,0 18 0 0,0-6-8 16,0-4 0-16,0-8-9 0,0-5 1 0,0-11 5 16,0-1 1-16,3 3-3 0,0 0 1 15,3-26-28-15,19-16-20 16,-7-7 19-16,16-37 0 16,-18 53-1-16,0 4 2 0,-8 17 21 15,2 4 1-15,15-11 10 0,0 13 1 0,-6 3 0 16,-11 3 1-16,10 0 0 0,1 5 1 15,-8-5 0-15,15 14 0 0,-8-10-4 0,2-1 0 16,5-2-29-16,2-2-19 16,-14-7 41-16,-2 1 0 0,21-8 11 15,-11-6 1-15,-13 0 5 0,-5-2 0 16,0-7 33-16,-9 0 13 16,0 15-31-16,-7-24 2 0,-2 20-6 15,0 6 0-15,0 3 1 16,0-3 0-16,2 5 9 0,0 0-1 0,7 1 29 15,-3 8-5-15,-11 8-32 16,0 14-1-16,14 6 2 16,3-3-1-16,1 1-4 0,2 0 2 0,2-17-8 15,1 12 1-15,3 2-4 0,1-4 0 16,8-1-5-16,-1-7 0 0,12 1 0 0,-3-10 0 16,17 3-11-16,-10-7 1 0,-8-4-33 15,19 1 0-15,-18-7-28 0,21 0 1 0,34-20-111 16,8-31-92-16,-34 5 124 15,-15 4 0-15,-19 16 93 16,-3 5 1-16,-4 8 73 0,-4-4 1 16,-4 4 76-16,-3 2 1 0,0 15 20 15,-3-3 1-15,-5-3 80 0,-3 11-57 16,-15-7-86-16,-17 17 1 16,17 4-7-16,3 8 1 0,-8 17-8 0,17-15 0 15,8 3-26-15,1-2 1 0,5-3-18 16,0-15 0-16,2-4-10 0,1 0 1 0,8 13-27 15,6-10 1-15,-16-20-19 0,13 15 1 16,20-5 0-16,-4-16 1 0,-12-5 27 16,8-23 0-16,-11 16 28 0,-1 0 0 0,-3 3 23 15,1 4-1-15,-8 15 15 0,0 1 0 16,8-11 16-16,-9 16 1 0,0 0 5 16,-5 5-1-16,2-2-22 0,5 4-1 15,14 36-10-15,-11 2-42 16,0 1-67-16,2-1 0 0,-4-20-149 15,-6-22 0-15</inkml:trace>
  <inkml:trace contextRef="#ctx0" brushRef="#br0" timeOffset="4547.33">18383 3089 775 0,'11'-2'339'0,"1"-3"-289"0,-4 3 0 0,9-2 14 16,32-10-47-1,-8 6-28-15,8 0 2 0,-9 0-31 16,-7 3 1-16,-4-1-21 0,-3-3 1 16,-6 3 19-16,-14 5 1 0,3-4 27 15,-6 4 1-15,-4 1 67 0,-10 6 23 16,8-3-36-16,-5 4 0 16,-46 38 13-16,35-16 0 0,3 7 6 0,-7 23 2 15,17 1 39-15,0 9-44 16,9-46-47-16,0 24 2 0,3-36-7 15,8 16 1-15,17-8-5 16,12-8 1-16,-11-16-82 0,3-8 14 16,27-9 20-16,41-24 0 15,-8-11 0-15,-44 24 0 0,4-3-13 16,-3-2-26-16,-15 5 47 16,-17 10 0-16,-14 11 18 0,-5 7-1 15,-1-2 13-15,-1 2 1 0,-2 4 5 16,-3 3 0-16,0-4 0 0,-2 1 1 0,-34-5 2 15,19 9 1-15,-14 8 9 0,13 0 2 16,3-1 2-16,1 3 1 0,3 0 10 0,-9 8 1 16,16-5 0-16,0 0 2 0,10-5 12 15,-3 8 0-15,3 4 4 0,0-1 1 16,3-11-12-16,10 23 2 0,9-9-7 16,26 15-22-16,-8-18-19 15,-22-18 1-15,25 3-32 0,-29-5 1 16,41-5-116-16,-18-17-240 15</inkml:trace>
  <inkml:trace contextRef="#ctx0" brushRef="#br0" timeOffset="4847.88">19667 3319 873 0,'14'0'392'0,"18"-2"-270"16,-1-1-98 0,3-2 2-16,133-22-47 0,-130 21 2 0,38-4-113 15,-35 2 0-15</inkml:trace>
  <inkml:trace contextRef="#ctx0" brushRef="#br0" timeOffset="5127.38">20223 2778 477 0,'0'2'306'0,"3"17"-114"0,2 2-111 15,1 3 0-15,23 100-22 0,-23-91 0 16,9 35-1-16,-10-28 0 0,11 72-33 16,-15-33 0-16,2-1-20 0,0-10 2 0,0-2-16 15,-3-18 2-15,0-3-37 0,0-4 0 16,0-46-70-16,0 37 0 0,0-24-146 16,0-2 1-16</inkml:trace>
  <inkml:trace contextRef="#ctx0" brushRef="#br0" timeOffset="5307.88">20404 2891 432 0,'23'-64'309'0,"2"25"-138"0,-7 20-101 15,-2 7 2-15,53-32-18 0,-57 48 0 16,5 12-16-16,-3 8-1 0,-11 6 28 0,3 49-27 16,-9-52-33-1,-3 25 0-15,-1-36-23 0,-6 22 1 0,-10 1-44 16,7-15 1-16,-10 3-66 0,19-23 0 15,-18 7-78-15,20-10 1 0</inkml:trace>
  <inkml:trace contextRef="#ctx0" brushRef="#br0" timeOffset="5636.01">20702 2849 427 0,'11'11'340'0,"-5"12"-113"0,-3-6-172 15,0-1 0-15,5 29-41 16,-6-37 0-16,1 8-12 0,6 2 1 0,-6-15 2 15,9 5 2-15,-15-19-15 0,20 15 2 16,13-8-8-16,6-17 0 0,-9 0-1 16,17-20 1-16,-15 17 3 0,-2 2 0 0,-11 12-6 15,13-5 6 1,-4 5 12-16,-2 7 0 0,-22 4 6 16,-1-1 1-16,-1 7-9 0,-14-7-25 15,10 4 18 1,-5-1 0-16,-60 29 10 0,44-27 0 0,1 1 6 15,2-1 1-15,12-1 17 0,-21 7 0 16,12 2 11-16,5 6 1 0,-5 17 8 0,14-9 1 16,4 0-3-16,2-14 0 0,3-1-24 15,5 13 0-15,13 6-23 0,7-14 1 0,27-2-71 16,-12-10-1-16,-15-5-13 0,27 0 1 16,-24-6-78-16,30-3 0 0</inkml:trace>
  <inkml:trace contextRef="#ctx0" brushRef="#br0" timeOffset="7720.11">21207 2849 789 0,'18'0'356'0,"-2"0"-323"0,-2 0 1 0,0 0-23 0,3 0 1 15,12 0-11-15,2 0 2 0,-2-1-32 16,14 1 0-16,-18-4-24 0,7-4 0 15,-25 3-29-15,-4 1 2 0,13-7-83 16,-13-9 116-16,-14 23 62 16,10-27-1-16,-13 12 24 0,-2 0-1 15,13 18 15-15,-42-23-1 0,32 23 61 0,-25 23-12 16,0 34-72 0,23-10 0-16,9-10-17 0,2 1 2 0,4-2-12 15,0-24 0-15,1 20-10 0,1-23-1 16,1-3-31-16,5 28 0 0,3-23-39 15,8 1 0-15,-11-18-47 0,15 2 0 16,-8-10 14-16,-7-1 0 0,16-15 81 16,-6 1 0-16,4-12 31 0,-9 10 1 0,1-4 29 15,0 1 2-15,1 0 24 0,-6 16 0 16,14-23 16-16,-12 16-1 0,-6 17 11 16,-1-1 1-16,0 4 82 0,-6 12-79 15,6-7-71-15,-2 4 1 16,12 58-14-16,-14-46 0 0,0-4-7 0,0-3-1 15,0-11-23-15,1-2-1 0,2 5-34 16,4-3 0-16,-9-15-3 0,6 9 0 0,7-7 1 16,24-19 83-16,-12-7 39 15,-19 31-1-15,-1 1 90 16,-3 5-34-16,-7 12-74 16,11-14 0-16,-4 5-22 15,0 3 1-15,-4 39-13 0,4-34 1 0,0-9-24 16,4-1 0-16,0 8-14 0,1-20 0 15,22 9-42-15,15-28 49 0,-10 1 43 16,-1 0 0-16,-11 11 35 16,-15 16 2-16,-4 2 85 0,11 9-9 15,-7 10-83-15,-10-12 0 16,13 58-20-16,-10-43-41 16,2-20-15-16,0 1-1 0,0 6-30 15,4-6 0-15,-3-21 21 16,2 12 2-16,2-1 20 0,24-46 1 0,-15 20 10 15,-5 3-1-15,-1 4 3 0,1 5 1 16,-9 15 7-16,1 0 0 0,4-5 26 16,0 5-1-16,-7 12 29 0,2-3-31 15,5-5-22-15,-4 2 0 16,2 1-7-16,4 2 1 0,-4-3-16 0,4 1-10 16,-7-3 15-1,0-3 1-15,6 6-5 0,0-6 2 0,-6 0-9 16,4-1 1-16,-1-1-23 0,0 0 1 15,26-31-34-15,-31 10 2 0,-1 2-13 16,0-6 0-16,2 13 42 0,-2-34 0 16,3 34 43-16,-4-12 0 0,1-6 18 15,3 30 0-15,0 4 33 0,-1-11 0 0,1 13 34 16,0 6 1-16,-2 3 68 0,-5 10-48 16,1 29-70-1,-1-3 0-15,4-7-22 0,2-8 0 0,-1-19-8 16,2 14 0-16,2-5-24 0,-1-12 2 15,5 16-21-15,1-16 0 0,9 1-22 0,-8-8 0 16,-16-10-12-16,15 10 0 0,-3-3 13 16,1-3 0-16,-3-2 23 0,3 4 0 0,-2-3 22 15,4-1 2-15,0-5 25 16,32-33 0-16,-35 41 38 0,-1 2 0 0,-12 9 43 16,18-16 1-16,-9 10 78 0,3 8-52 15,-3-3-70 1,16 15 1-16,-16 26-33 0,0-21 1 0,0-2-26 15,0-3 2-15,0-18-32 0,2 0 1 16,5 5-75-16,2-7 59 0,-4-16 49 16,30 6 1-16,-12-8 13 15,6-12 0-15,-15 15 45 0,2 4 50 16,-12 9-54-16,-1 0 0 16,11 5 2-16,-6 5-44 15,-7-7-30-15,-5-6-1 16,11 8-38-16,-2-3 1 0,-2-3-20 15,3 0 1-15,37 13 48 0,-29-26 0 0,9-11 38 16,-9 7 1-16,-2 3 46 0,-4 2 1 16,-5 11 24-16,-1 0 0 0,-4 5-22 15,4-6 1-15,-2 5-14 0,0 0 1 0,-2 0-28 16,2 2 0-16,0-4-27 0,0 0 1 16,-1 5-32-16,1-3 0 0,0-2-16 0,1 1 1 15,4-4-73-15,-1-3 40 16,5 0 82-16,27-11 0 0,-7-21 27 15,-20 26 1-15,1 3 44 16,2-2 0-16,-9 11-45 16,-10 4 2-16,11-7-10 0,-1 2 0 15,-3 1-7-15,0 0 1 0,0 0-10 16,1 1 1-16,-1-1-1 0,0 3 0 0,0-3-3 16,0 1 0-16,0 0 4 0,0 0 0 15,3 1-1-15,-3 0 0 0,0 0-4 16,0-2 0-16,0 0-2 0,0 0 16 15,0 0 8-15,0 0 0 16,0 0 10-16,0 0 1 0,0 0 3 0,0 0 1 16,0 0-9-16,-3 0 2 0,3 0 1 15,-1 0 1-15,-6 12 33 0,-19 19-15 16,11-3-37 0,4 5 1-16,7-9-9 0,1-8 1 0,3-5-9 15,3-9 2-15,0 5-36 0,6-3 0 16,-9-16-71-16,14 10-1 0,42-24-75 15,-11-25 0-15,-9 10 108 0,-1 5 1 0,3 3 88 16,-3-3 2-16,-1 10 96 0,-1 8 1 16,-26 19 69-16,1 0 2 0,9 15 111 0,-5 42-97 15,-15 16-112 1,-5-26-1-16,-32 153 118 0,-9-28-17 16,40 38-135-16,9-92 0 15,0-24-40-15,0-12 0 16,0-1 0-16,0-6 0 0,0-3 0 0,0-22 0 15,0-11 0-15,0-57 0 0,0 24-17 16,0 12 1-16,-2-24-29 0,1 4 0 0,-2-22-102 16,-12-21 1-16,-22-51-703 0</inkml:trace>
  <inkml:trace contextRef="#ctx0" brushRef="#br0" timeOffset="8467.91">23501 3250 948 0,'52'-11'375'0,"-12"3"-350"0,-3 4-1 0,0-2-29 16,150-17 1-16,-150 18-115 0,29 0 0 0</inkml:trace>
  <inkml:trace contextRef="#ctx0" brushRef="#br0" timeOffset="9067.91">24217 2575 397 0,'-22'-4'237'0,"5"10"-130"16,1 2 0-16,-3 14 77 0,-61 108-108 16,72-95-67-1,5 11 0-15,3-7-9 0,2-5 0 16,2-22-14-16,3-1 1 0,5 7-54 15,12 1 2-15,18-14-134 0,-19-22-13 16,12-10 152-16,5-11 0 16,9-29 56-16,-21 24 1 0,-5-1 66 15,0-5 1-15,-10-6 0 0,-3-1-1 0,-4-5-5 16,-6-3 1-16,0 34 14 0,0-32 0 16,0 41 1-16,0-21-1 0,0 11-34 0,0 25 0 15,0 6-7-15,0-8 0 0,0 48 2 16,-3 25-21-16,3 20 3 15,-3 12 0-15,3 106-14 0,0-134 1 16,3-8-38-16,8-20 2 0,1-6-48 16,-9-43 1-16,16 42-50 0,-3-25 0 15,-9-13-19-15,14-2 0 0,-7-11 83 16,3-5 1-16,-5-1 78 0,10-16 2 0,-11 8 74 16,-1-4 2-16,-9 21 32 0,4-15-1 15,-3 11-14-15,-1 6-1 0,-2 9-48 16,-1 0 1-16,-1-2-27 0,1 10 1 0,1 6 5 15,-2-1-28-15,-23 34-11 16,26-32 1-16,-2 25-14 0,4-35-1 16,4 4-15-16,7 0-1 0,-17-14 4 15,11 6-1-15,0 0 19 0,33-11 1 0,-19-11 11 16,-8 7 1-16,-2 5 12 16,-7 9 1-16,-4 6 54 0,0-1-23 15,3-2-43-15,-3 2 1 16,3 6-41-16,-1-5-131 15,-2-3 5-15,0 0 1 0,0-3-73 16,1 3 0-16</inkml:trace>
  <inkml:trace contextRef="#ctx0" brushRef="#br0" timeOffset="9264.41">24705 2676 318 0,'-3'-9'244'0,"3"6"-180"0,0 2-1 15,0 2 0-15,0 1-19 16,0-2-16-16,3 0-1 15,-3-2 2-15,3 4 1 0,0-1-8 16,-1 3 1-16,2 3 24 0,23 32-4 16,-20-12-24-16,-7-15-1 15,6 27-9-15,-3-21 1 0,-3-10-9 16,3 10 1-16,0 0-14 0,1-2 2 0,3 5-66 16,-4-15-1-16,0 1-155 0,0-4 0 15</inkml:trace>
  <inkml:trace contextRef="#ctx0" brushRef="#br0" timeOffset="9679.94">24865 2651 706 0,'0'0'297'0,"10"-2"-206"16,1 1-71-16,-1-1-1 15,9-1-21-15,6 1 0 0,-5-3-28 16,11 0-1-16,-21 1-44 0,9-2 2 16,4-6-79-16,-17 5 80 15,1-4 83-15,-11 13 1 0,4-4 37 16,0-2 0-16,-3 4 16 0,0-5 0 15,0 3-3-15,-2 0-1 0,0 1-16 16,-1-1 1-16,-26-17-5 0,12 31 1 0,30 5-10 16,-49 24 1-16,31-4-17 0,2 1 2 15,2 0-18-15,2-2 1 0,4-26-14 0,-1 17 1 16,5-20-20-16,5 22 0 0,9-15-15 16,0-10 0-16,-5-8-88 0,33-13 20 15,-11-4 60 1,-25 10 1-16,34-30-53 0,-16 3 0 15,-14 11-18-15,-11 19 1 0</inkml:trace>
  <inkml:trace contextRef="#ctx0" brushRef="#br0" timeOffset="10092.44">25296 2575 596 0,'-9'16'385'0,"1"2"-295"16,-1 1 1-16,0 8 24 0,-36 114-84 15,39-112-53 1,9 9-19-16,5-35-12 16,-2 0 0-16,2-3-44 0,15 5 1 15,-17-30-103-15,69-43 115 0,-39 7 83 16,-14 15 1 0,-9 15 87-16,-2 11 46 0,-10 18-40 15,2 2 1-15,2 3-26 16,-8 5 2-16,3 6 15 0,3 49-57 15,-3-23-19-15,1-26 2 16,2 0-20-16,8 36 1 0,17-20-57 16,4-14 1-16,23-7-135 0,-13-8 2 0</inkml:trace>
  <inkml:trace contextRef="#ctx0" brushRef="#br0" timeOffset="10427.44">25863 2891 612 0,'0'-8'202'0,"0"6"-212"0,0 1 1 0,1 1-92 15,-1 2 0-15</inkml:trace>
  <inkml:trace contextRef="#ctx0" brushRef="#br0" timeOffset="10703.96">26020 2502 471 0,'-4'-2'266'0,"4"1"-176"15,0 2 0-15,0 3-2 0,0 4 0 0,0 13-26 16,4 24 0-16,2 12 1 0,3 9 1 16,2 14-9-16,7 87 1 0,-15-82-37 0,2 5 2 15,-2 1-27-15,-3-9 0 16,0-1-38-16,3-10 0 0,0-6-26 0,-3-21 2 15,3-6-24-15,-6-44 0 0,6 31-211 16,-9-11-242-16,0-8 410 16</inkml:trace>
  <inkml:trace contextRef="#ctx0" brushRef="#br0" timeOffset="10887.94">26095 2526 606 0,'25'-21'326'0,"-9"11"-246"15,-3 4-1-15,-1 2-8 0,26-11 0 16,-19 18-23-16,-10 5 0 0,13 12-26 16,-12 7 0-16,-1 23-15 0,-9-30 2 15,2 17-15-15,-2-17-1 0,-2 21-90 0,1 1-104 16,-2-29-128 0,1-7-58-16</inkml:trace>
  <inkml:trace contextRef="#ctx0" brushRef="#br0" timeOffset="11187.94">26388 2514 532 0,'0'18'340'0,"0"6"-207"16,2-2-86-16,1-5-43 15,3 14 0-15,9 6-50 16,2-30 1-16,-6-11-27 0,21 0 1 0,-7-10 16 16,4-8 1-16,-1-5 46 15,14-19 1-15,-26 32 85 0,10-11 95 16,-20 27-63-16,20-6 1 15,-21 32-10-15,-5 17 0 0,0 15-34 16,0 16 0-16,0-37-25 0,-1 42 0 0,-3 80-8 16,-2-87-1-16,-3-4 0 0,-5-8 1 15,0 1 32-15,-17 7-10 16,-8-27-37-16,8-22 0 0,5-9-10 16,-3-6 1-16,-4-9-8 15,18 3 0-15,-17-3-14 0,0-5 2 0,-4-7-52 16,-2-7-97-16,1 4-7 15,25 14 1-15,-19-12-281 0,-6-4 2 16</inkml:trace>
  <inkml:trace contextRef="#ctx0" brushRef="#br0" timeOffset="11467.45">26257 2701 631 0,'0'0'245'0,"0"0"-246"16,0 0 1-16,0-1-90 0,0 0 1 15</inkml:trace>
  <inkml:trace contextRef="#ctx0" brushRef="#br0" timeOffset="25956.19">18640 4457 902 0,'6'0'334'0,"4"0"-329"0,0 0 0 0,6 0-25 15,0 0 2-15,19 0-187 0,13 0-76 16,24-4 64-16,-21-2 2 16</inkml:trace>
  <inkml:trace contextRef="#ctx0" brushRef="#br0" timeOffset="26115.68">18950 4535 177 0,'-9'-1'170'0,"1"-1"-1"15,3 13-22-15,1 9-47 16,-16 99-35-16,16-84-52 16,-4 12 1-16,6-25-15 15,2-4 1-15,-6 19-29 0,3-6-1 0,1-3-246 16</inkml:trace>
  <inkml:trace contextRef="#ctx0" brushRef="#br0" timeOffset="26207.59">19016 4713 101 0</inkml:trace>
  <inkml:trace contextRef="#ctx0" brushRef="#br0" timeOffset="26395.59">18865 4941 949 0,'-4'0'343'0,"2"0"-306"0,8 0-26 16,-1 0 0-16,7-1-22 16,16-2-1-16,6-2-57 0,26-7-1 0,-2-6-373 15</inkml:trace>
  <inkml:trace contextRef="#ctx0" brushRef="#br0" timeOffset="26652.12">19240 4564 568 0,'-9'0'315'0,"6"0"-266"16,3 0 1-16,0 2 16 0,-3 2 0 0,0 7-22 16,3 3 1-16,-2 20-22 0,2-2 2 15,0 0 3-15,2 34-12 16,-2 5-14-16,0 4 0 0,0 7-22 16,3 1 1-16,-3 25-212 15,3 20-364-15</inkml:trace>
  <inkml:trace contextRef="#ctx0" brushRef="#br0" timeOffset="26856.6">19068 4569 453 0,'-1'-9'252'0,"1"6"-181"0,0 1 0 16,0 4-10-16,3-2-1 0,-2 0 16 15,6-2-43-15,-7 5-18 16,4 0 1-16,-1 0-18 0,-2 4 0 0,21 27-58 16,-33 0-126-1,-4-12-25-15,6-19 1 0</inkml:trace>
  <inkml:trace contextRef="#ctx0" brushRef="#br0" timeOffset="27259.61">19010 4552 427 0,'-3'-7'281'0,"0"4"-196"0,6 2 1 16,6 0 44-16,5 1-72 15,5 0-50-15,18 5 1 0,11 8-18 16,-26 2 1-16,-4-2-81 0,-6-2 1 16,-2-3-131-16,-10-7 0 0</inkml:trace>
  <inkml:trace contextRef="#ctx0" brushRef="#br0" timeOffset="27784.39">19293 4484 608 0,'13'0'372'0,"-4"2"-304"15,-2 2-1-15,0 2-36 0,15 8 0 0,-15 4-12 16,-2 2-1-16,-4 2-6 0,-1 1 1 16,-3 2-7-16,-4 1 1 0,-1-1-2 0,-6-1 0 15,-7 3 2-15,-23 13-4 16,12-14-2-16,22-20 0 0,-12 7-2 16,7-5 0-16,-1-3-47 0,14-2 1 15,0-3-84-15,1 0 2 0,2-7-112 16,-2-2 1-16</inkml:trace>
  <inkml:trace contextRef="#ctx0" brushRef="#br0" timeOffset="28003.4">19411 4636 826 0,'3'28'455'0,"0"-7"-297"16,6-6-71-16,3-8-46 15,22 20-30-15,15-31 0 16,-36-6 0-16,14-10 1 0,-2-5 3 15,2-18-1-15,-21 16 2 0,-1 2 2 0,-10 0-5 16,1 15 1-16,-7-10-8 0,-6 2 2 16,-4 4-9-16,-18-2-1 0,30 14-10 15,-23-4 0-15,27 6-114 0,-2 2-135 16,-4 0-12 0,6 2 0-16,3-4-127 15</inkml:trace>
  <inkml:trace contextRef="#ctx0" brushRef="#br0" timeOffset="28188.4">19736 4538 958 0,'-13'28'468'0,"3"1"-354"16,5-3-68-1,4-6-36-15,1 62 0 0,6-76-7 16,9-5 1-16,19 8-63 0,40-6-132 15,-48-11-40 1,-3-2 0-16</inkml:trace>
  <inkml:trace contextRef="#ctx0" brushRef="#br0" timeOffset="28395.9">20103 4107 769 0,'-6'0'372'0,"2"7"-271"0,1 3-1 16,1 4-26-16,-4 15 1 0,1 77-33 15,5-79 0-15,0-25-20 0,0 48 1 0,0 0-11 16,0-25 1-16,0 21-4 16,0-1 0-16,0-5-7 0,0 0 2 0,0-6-10 15,0-3 1-15,0-3-19 0,0 9 0 16,-3-22-35-16,3-11 0 0,-3-2-57 0,1 12 2 16,-1-10-70-16,6-15 1 0,-6 4-96 15,-3-2 2-15</inkml:trace>
  <inkml:trace contextRef="#ctx0" brushRef="#br0" timeOffset="28536.39">20198 4406 539 0,'4'5'354'0,"-1"5"-264"0,1 3 0 0,-1 0-13 16,8 30 0-16,-8-23-37 0,11 87 1 16,-17-130-30-16,6 70 1 0,0-1-12 15,0 3 0-15,1 8-295 0,-8-34-430 16</inkml:trace>
  <inkml:trace contextRef="#ctx0" brushRef="#br0" timeOffset="28703.91">20037 4644 867 0,'3'0'415'0,"5"0"-337"15,4 0-75-15,2 0 1 16,-2 0-76-16,11 0-1 0,16-1-200 16,-2-1 1-16</inkml:trace>
  <inkml:trace contextRef="#ctx0" brushRef="#br0" timeOffset="29632.35">18988 4672 538 0,'0'0'255'0,"3"-3"-205"16,-3 1 1-16,8-2-19 0,3-2 1 15,5-6-24-15,20-6 1 0,-9 4-13 16,21-14 0-16,-11 14-64 0,-5 0 0 0,-18 7-175 16,14-8 1-16</inkml:trace>
  <inkml:trace contextRef="#ctx0" brushRef="#br0" timeOffset="30000.85">18805 4278 413 0,'-10'0'277'0,"2"0"-197"0,5 0-17 16,8 0-21-16,1 0 1 0,-5 0-24 16,11 1 1-16,16 0-14 0,14 3 1 15,10-1-6-15,-14-1 1 0,1-2-29 16,-21 0 2-16,-2-2-107 0,17 1 1 16</inkml:trace>
  <inkml:trace contextRef="#ctx0" brushRef="#br0" timeOffset="30225.35">18867 4560 228 0,'-8'14'168'0,"4"0"-151"16,1 4 2-16,1 2-27 0,-7 74 2 0,7-66-158 15</inkml:trace>
  <inkml:trace contextRef="#ctx0" brushRef="#br0" timeOffset="31088.37">18357 5214 435 0,'-3'-7'194'16,"3"2"-156"-16,3 3-1 0,17 2 41 15,28-3-27-15,188 2-35 16,-173 1 1-16,61-3-7 15,16-4 0-15,5-1-8 0,19-10 1 0,5 3-10 16,-9 7 0-16,21 2-91 0,83-5-233 16</inkml:trace>
  <inkml:trace contextRef="#ctx0" brushRef="#br0" timeOffset="32331.88">20337 4644 599 0,'-8'0'230'0,"5"0"-217"15,1 0 0-15,6 0 13 0,-1 0 0 16,0 4-11-16,7 0 1 0,12 7-10 0,19 8 0 16,15 16-3-16,11 5 0 0,-19-8-4 15,1 1 1-15,-1 0 0 0,1-3 1 0,1 5-6 16,-2-3 2-16,1 0-1 0,-1-6 1 16,1 0-1-16,-6 0 1 0,-3-1-5 15,-3-1 0-15,-7 1-4 0,-4-1-1 16,-16-9 10-16,5 12 0 0,-1 19 7 15,-13-12 1-15,-7-16 0 0,-3 0 1 0,-11 16 0 16,-19 18 1-16,-19-2-2 0,14-16 1 16,-5 0-3-16,-7-1 1 0,-5 1-3 15,-9-2 1-15,-11 0-2 0,-6-3 1 0,-8 4 1 16,-19-7 0-16,-2 3 0 0,-5-6 1 16,-2 1 4-16,1-7 0 0,-21-2 43 0,-75-4 45 15,24-4-51 1,93-6 1-16,30-1-27 0,16-1 1 0,12-2-16 15,14-3-1-15,6-2-33 16,29 10 0-16,-23-16-130 0,25-9-167 16</inkml:trace>
  <inkml:trace contextRef="#ctx0" brushRef="#br0" timeOffset="32591.87">19259 5623 324 0,'-14'0'192'0,"0"0"-131"0,5 0-32 16,1 4 1-16,-18 4 6 15,15 5 0-15,-12 23 25 0,3 1-26 16,5-1-22 0,3-8 0-16,5-8-4 0,7-9 1 0,-3 5 1 15,2-1-1-15,4-10 2 0,3 6 0 16,12-1-3-16,-11-16 2 0,40 18-9 15,-9-12 1-15,4 0-4 0,4 0 1 0,-23 0-20 16,23-1 1-16,11-6-112 0,41-11-103 16,19-22-46-1</inkml:trace>
  <inkml:trace contextRef="#ctx0" brushRef="#br0" timeOffset="33736.28">19131 5749 363 0,'0'-4'217'0,"0"3"-180"16,0 2 2-16,0-1-22 0,0 0-1 15,0 2-10-15,-1 0 1 0,-3 1-4 16,0 4 0-16,-29 26-3 0,7 6 1 0,-1 12-1 16,10-13 0-16,2-1 10 0,-1-4 0 15,6-5 21-15,2 0 1 0,3-4 3 16,5-16 0-16,0 11 15 0,0-6 1 15,5-7 0-15,4 6 0 0,12 5-22 16,5-8 1-16,4-6-18 0,0-1 2 0,4-1-12 16,0-1 1-16,1 0-16 0,1 0 1 15,-20 0-90-15,0 0 0 0,-4-3-224 0,12 0 1 16</inkml:trace>
  <inkml:trace contextRef="#ctx0" brushRef="#br0" timeOffset="70868.08">16326 7767 133 0,'-10'29'97'0,"2"-11"-67"15,0-1 0-15,2-2 5 0,-28 61 1 0,28-66 0 16,-6 11 0-16,9-14 9 16,-2 2 1-16,-2 5 13 0,0 0 1 0,-3-2 54 15,-3-2-8-15,-8 3-54 16,26-20 0-16,-15 10-12 0,-28 12-1 16,32-15-11-16,-6 0 0 15,1 0-18-15,3 0 1 0,5 0-10 0,-1-1 1 16,11-2-7-16,-14-1 1 0,8-3 1 15,-10-20 1-15,21 6 0 0,8-14 1 0,4 11-3 16,21-12 1-16,-4 17-1 0,-1 0 0 16,2 8 2-16,1 3 0 0,-3 7 0 15,-3 0 1-15,-19 3 1 0,-1 4 0 0,18 3 0 16,-3 4 1-16,15 12 1 0,-17-7 1 16,18 7-2-16,-34-20 1 0,33 16 0 0,-14-11 0 15,-18-6 0-15,19 1 1 16,1-3-5-16,3-2 0 0,-17-4-15 0,21-6 2 15,44-23-28-15,30-35 22 16,-32 20 14-16,-22 19 2 16,-25 17 1-16,0 2 0 0,-2 5 4 0,-6 4 1 15,0 4 1-15,-15 1 1 0,2 2-2 16,28 13 1-16,-6 5 6 0,36 15-3 16,-15-16-2-16,-3-10 1 15,1-6 1-15,4-2 1 0,10-2-4 16,3-1 0-16,-36-2-2 0,82 0 1 0,-39 0 1 15,-2 2 0-15,-1 1 1 0,-1 5 0 16,1-2 0-16,-6 1 0 0,-1 0-1 16,-2-1-1-16,6-1-7 0,29-3-64 15,-14-2-6-15,-39 0 1 16,-64-3-64-16,32 1 0 0</inkml:trace>
  <inkml:trace contextRef="#ctx0" brushRef="#br0" timeOffset="72932.6">27778 7839 548 0,'3'0'233'0,"4"-1"-91"15,9 1-49-15,7 0-45 16,90-5-32 0,-87 3 2-16,23-1-9 0,-46 3 0 0,49-2-1 15,4-2 1-15,2-1-3 0,5 1 1 16,5-2-4-16,5 0 1 0,79-9-1 15,-70 0 0-15,2 0-2 0,3-10 0 0,4 2-2 16,1 1 0-16,2 5-2 16,3 1 1-16,0 4 1 0,-5 7 1 0,-2 2-2 15,-5 2 1-15,-3 2 1 0,-4 5 0 16,-5 5-1-16,-4 8 1 0,-1 0 0 16,-2 4 1-16,-3-3-13 0,-5 1 1 0,1-1-22 15,-3 1 2-15,-3-3-43 0,-4-4 2 16,3-3-86-16,-1 4-33 0,-7-4 65 15,-21-1-1-15</inkml:trace>
  <inkml:trace contextRef="#ctx0" brushRef="#br0" timeOffset="74316.14">2707 8883 354 0,'0'-2'120'0,"0"0"-120"0,0 4 0 16,0-2 1-16,0 0 1 0,0 0 13 16,2 0 30-16,-2-2-10 15,1 2-1-15,1 0 10 0,1 0 0 16,-1 0 7-16,4-2 1 0,1 2-9 16,32-5 0-16,-28 3-11 0,23-7-1 0,11-7-11 15,-5 3-1-15,17-4-1 16,19 4-12-16,2 4-3 15,6 3 1-15,-16 8 3 0,-42 2 0 16,22 4 13-16,-1 6-1 0,18 11 0 0,-27-7 2 16,16 6-7-16,-19-12 0 0,4-3-5 15,2-4-1-15,4 2 26 0,-18-5 2 0,44 0 14 16,76 4-16-16,-6-6 4 16,-50 0 1-16,-15 0-19 15,-10 0 1-15,-5 0-12 0,-1 0-1 0,-3 0-9 16,-2 0 1-16,-58 0-8 0,29 0-1 15,22 0-74-15,-3 0 0 0,-6 0-140 16,-7 0 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22:50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6280 6338 603 0,'-2'0'227'0,"2"0"-210"0,0 0 2 0,0 0 9 15,0 0 1-15,2 0-14 0,-1 0 2 16,3 0-10-16,2-4 1 0,29 2-2 16,-12 1 0-16,3-4-3 0,16-3 1 0,-10-1-1 15,8-2 0-15,1 1-2 0,3-1 0 16,17 4 4-16,14 0 0 16,-1 0-5-16,2 3 1 0,-14 1 3 15,-38 3 1-15,23 0 1 0,2 0 0 16,-24 1 11-16,48 3 1 0,-25 1-1 0,-1 4 2 15,24 7-5-15,-27-5 1 16,-2-3-4-16,-4-1 1 0,-4-2-5 0,3-5 0 16,-25 0-2-16,24 2 0 0,-6-2-1 15,3-2 1-15,-3-2-6 0,4-4 1 16,-2 1 7-16,4-1-1 0,0 0 14 0,6 4 2 16,8 8 3-16,9 9 5 15,34 12 10-15,-30 1-1 0,8 8-7 16,-29-18 1-16,1-6-22 0,-3 1 0 15,-3-5-8-15,-2-3 0 0,-17-5-1 16,16 1 0-16,-17-4 0 0,18-7 0 0,18-8-3 16,-14-2 0-16,23-7-3 0,-22 13 1 15,0 8 2-15,0 5 1 0,1 5 5 16,-19 0 1-16,-2 3 0 0,24 7 0 16,1 2 9-16,21 10 0 0,12 0-2 0,-7-13-14 15,-37-11-20 1,32 4 2-16,-40-8-10 0,31-10 2 15,-10-1 10-15,24-17 1 0,-5 2 8 0,-23 16 1 16,-3 7 7-16,-2 4 0 0,-18 7 21 16,-1 5 2-16,16 4 13 0,2 5 1 0,26 19 14 15,20-3-34-15,-17-13-14 16,-9-14-1-16,-11-7 0 16,-2 0 0-16,-19-1-3 0,21-4 1 0,-24 1 0 15,25-1 1-15,1-1-2 16,2 2 1-16,2 4 5 0,-24 4 0 0,52 6 14 15,0 13 1-15,-28-2-1 0,26 17 2 16,-27-20-14-16,-3 1 1 0,4-9-7 0,0-2 1 16,-1-6-2-16,0-1 1 0,-25-1 0 15,0 0 1-15,23-1 0 0,3-5 0 0,2 1-3 16,-2 0 1-16,4 3 3 0,0-1 0 16,-28 6 1-16,52 7 0 0,0 12 0 15,-31 1 1-15,15 13-5 0,-22-15 0 0,-7-3-7 16,1 0 1-16,-2-7-12 0,2-4-1 15,-1-3 5-15,-1-3 1 0,-17-2 9 16,3-3 0-16,17 0 4 0,3 0 0 16,-2-2 3-16,1 2 1 0,2 3 0 15,-1-1 0-15,-2 5 0 0,-18-1 0 0,40 6-2 16,-21-1 1-16,-2 1-9 0,0-3 1 16,4 0-4-16,-4-4 0 0,3-1-3 0,-2-1 1 15,-13-2-38-15,44-6-103 16,-23 0-83-16,-5 2 1 0</inkml:trace>
  <inkml:trace contextRef="#ctx0" brushRef="#br0" timeOffset="628.5">12855 6381 450 0,'42'0'230'0,"-13"0"-178"0,0 0 1 15,0 1 3-15,117 3 0 0,-105 3 89 0,72 12-51 16,2 0-66 0,-44-12 0-16,-11-5-6 0,-5 6 1 0,-3 1-10 15,-3-6-1-15,10 0-4 0,31-1-89 16,-91-4-97-1,67 4 0-15</inkml:trace>
  <inkml:trace contextRef="#ctx0" brushRef="#br0" timeOffset="1455.81">14316 6311 269 0,'0'0'139'0,"4"0"-80"15,0 0 1-15,5 0-17 0,5 3 2 16,10-3-29-16,10 0-1 0,32-5-12 16,-6-4 1-16,14 2 25 0,10-2-1 15,116-14 22-15,-13 1-29 0,-1-2-16 16,-71 13 1-16,-18 7-3 16,-14 4 1-16,-5 0-2 0,-1 0 1 0,-6 0-2 15,-4 0 0-15,-5 3 7 16,-3 2-1-16,-60-2 25 0,55 4 2 0,45 11 86 15,24 12 3-15,-15-7-101 16,-43-13-1-16,-13-3-17 16,-4-4 0-16,-3 2 3 0,-22-4 2 0,22 2 9 15,-20 0 0-15,19 1-9 0,2-1 0 16,2-2-8-16,-2 1 0 0,-4-2-2 0,-1 0 0 16,-4 0 3-16,-22 0 0 0,48 2 37 15,-8 8 7-15,33 8-4 16,-24-4 0-16,-7 0-10 0,-12-6 1 15,2 1-19-15,24 2 1 16,-35-7 1-16,38 2-9 0,0-2-3 16,6 1 1-16,-48-5-2 15,38 2 1-15,49 0-5 0,-60-2 1 0,-61 0-20 16,59 0-1-16,-35 0-109 0,30 0 0 16</inkml:trace>
  <inkml:trace contextRef="#ctx0" brushRef="#br0" timeOffset="2975.56">19875 6249 668 0,'-7'0'241'0,"10"3"-207"0,4-2 1 0,6 2 6 15,12 0 1-15,115 9-12 0,-90-12 1 0,-27 0-5 16,226 4 0-16,-75-3-11 16,32 8 2-16,15-1-8 0,21-6 0 0,3 1-7 15,-4 17 1-15,-8 7 2 0,-18 2 1 16,-6 0 0-16,-6-14 1 0,-10 0-5 0,-18 8 0 16,-13-3-22-16,-18-6 1 0,-10 0-127 15,-21-2 1-15</inkml:trace>
  <inkml:trace contextRef="#ctx0" brushRef="#br0" timeOffset="34759.11">7252 7901 747 0,'-25'0'347'0,"10"0"-291"0,4 0 0 15,4 0-5-15,-2 0 0 0,-8 0-8 16,5 0 0-16,1 0-23 0,25 0 2 16,-21 0-23-16,7 0 1 0,-3 0 0 15,3 0 1-15,3 0 1 0,-3 0 1 0,7-4 0 16,12-8 0-16,27-7-4 0,-4-2 1 15,32-11-2-15,-17 5 0 0,2 11 0 16,1 5 0-16,-1 10 0 0,1 0 1 0,-31 4 0 16,-3 1 0-16,30 9 1 0,23 14 1 15,-10 16 3-15,-28-8 0 0,-4-4-1 0,-4-2 0 16,-1-7-1-16,0-1 0 0,1-5 0 16,-3-4 0-16,-12-10-3 0,15 4 0 15,16-3-14-15,-31-3-1 0,0-3-13 16,18-3 0-16,-1-6 12 0,21-12 0 15,-1-13 13-15,-15 10 1 0,2 5 0 0,-5 1 0 16,-2 8 9-16,-1 7 1 0,-5 6 12 16,0 1-1-16,-15 3 4 0,-2 5-1 0,13 3-7 15,10 15 2-15,-9-9-9 0,-3-4 1 16,15-2-5-16,-10-9 1 0,-12-4-12 16,19-1 0-16,2-5-15 0,3-5 1 0,-19 3 8 15,40-16 0-15,-19 12 7 0,-3 3 0 16,-4 5 10-16,3 5 0 0,-22 8 28 0,16 8-1 15,17 18 10-15,-4 16 1 0,4-16 16 16,18-5-35-16,13-12-20 16,-3-10 0-16,14-25-53 15,22-15 3-15,8-17 34 16,-53 21 0-16,-13 9 7 0,-10 12 1 16,-1 6 9-16,-2 9 1 0,-39 6 64 15,49 12 24-15,25 19-51 16,3 5 1-16,-37-40-22 0,6-3-1 15,9-4-12-15,2 2 0 0,-26-11-9 16,-2-1 1-16,34-7-6 0,34-17 1 0,0-6-1 16,-33 17 0-16,-2 11 1 15,-2 5-1-15,3 12 7 0,-3 8 0 0,-64-10 10 16,64 16 0-16,26 17 6 0,-7 0 2 16,-24-22-9-16,2-7 1 0,4-9-10 0,6 0 1 15,4-5-16-15,4-23-1 0,3-6 5 16,9-7 1-16,1 2 7 0,-5 0 0 0,-5 7 4 15,-3 16 1-15,1 3-2 0,-6 11 1 16,-2 6 12-16,1 16 1 0,8 10 26 16,45 16-10-16,3-19-28 15,-47-22 0-15,4-5-33 0,51-24-12 16,3-37 30 0,-56 15 0-16,-12 10 9 0,0 7 0 0,-4 6-15 15,-11 12 1-15,0 6-110 16,6 17-161-16,-53 10-100 15,0-11 0-15,22 24 120 16</inkml:trace>
  <inkml:trace contextRef="#ctx0" brushRef="#br0" timeOffset="39967.62">14353 7900 924 0,'0'-38'408'0,"3"15"-372"0,0 5 1 16,0 5-1-16,3-15 0 0,11 9 45 15,-3 39-34-15,4 10-38 16,18 38 2-16,-10 25-1 16,-10-37 0-16,-2-7-4 0,3-5 1 0,-1-13-7 15,0-9 0-15,0-11-2 0,1-6 1 16,-3-3-1-16,4-2 1 0,-10-3-15 0,10-1 1 15,-12-6 7-15,19-13 2 0,-11-5 4 16,2-24 1-16,-6 15 1 0,-2 0 0 0,-4 22-3 16,5-16 0-16,-7 22-7 0,1 2 0 15,5-7 25-15,3-2 0 0,-7 19 1 16,-7 10 0-16,9-11-6 0,0 3 0 0,2 15-7 16,29 34 1-16,-28-30-12 0,-3-16 1 15,5 8-78-15,12-1-122 16,-6-12 102-16,14-8 0 15,-22-5 21-15,6-12 1 0,2-6 41 16,6-23 0-16,-12 19 34 0,1-3 0 0,-1 3 21 16,0 3 2-16,-7 20 15 0,-2 3 1 15,6-8 40-15,-6 13 1 0,0 1-10 0,-6 9 2 16,6-5-24-16,0-1 1 0,7 32 1 16,-6 1 0-16,-3-10-21 0,0-13 2 0,0 6-27 15,0-5 1-15,0-3-11 0,0-9-1 16,0 2 2-16,2-10 0 0,-1 4-5 15,3-2 2-15,2-3 8 0,20-21 1 16,-5-8 5-16,-7 9 0 0,9-6 7 16,-9 16 0-16,-8 13 18 0,0 1 1 0,12-5 11 15,-7 8 2-15,-8 5-20 0,7 2-1 16,-13-4-14-16,13 11 1 0,-5-3-73 16,24 39 0-16,-24-34-518 0</inkml:trace>
  <inkml:trace contextRef="#ctx0" brushRef="#br0" timeOffset="40220.62">15577 7624 456 0,'0'0'307'0,"0"2"-88"0,0 4-137 16,1 6 0-16,1 18 48 16,6 122-46-16,-7-109-73 15,-2-67 2-15,2 87-21 0,2-13 2 16,1-16-90-16,1-11-96 16,1-13-30-16,-4-14-1 0</inkml:trace>
  <inkml:trace contextRef="#ctx0" brushRef="#br0" timeOffset="40312.12">15741 7463 480 0,'-3'0'217'0,"3"1"-208"15,0 0 1-15,-3 5-105 0,0-2 0 16</inkml:trace>
  <inkml:trace contextRef="#ctx0" brushRef="#br0" timeOffset="40500.64">15915 7790 746 0,'-7'18'460'0,"0"-2"-345"15,2-2 2-15,2 1-45 0,-8 25 1 0,11-31-41 16,-3 13 2-16,3-4-20 0,3-13 1 16,8 15-9-16,9-10 1 0,4-7-6 15,9-2 1-15,5 1-51 0,4-2 1 0,5-4-77 16,-25-4 1-16,49-11-133 0,-31-4 1 15</inkml:trace>
  <inkml:trace contextRef="#ctx0" brushRef="#br0" timeOffset="40759.12">16374 7736 664 0,'-3'6'332'0,"0"0"-278"0,3 2-1 16,0-4-22-16,0 3 1 0,3 1-13 0,1 3 1 16,0-20-11-16,2 13 0 0,-3-6-10 15,37 16 0-15,-23-24 2 0,9-12 0 16,-17 4 4-16,0-6 0 0,-4 4 5 0,-4-2-1 16,-10 14 6-16,-6-8 11 15,-21-2-21-15,-22 11 1 16,30 7-27-16,16 0 1 0,-11 5-103 15,0 6 2-15,11-6-411 16</inkml:trace>
  <inkml:trace contextRef="#ctx0" brushRef="#br0" timeOffset="41139.62">16661 7606 812 0,'-9'14'399'0,"4"4"-342"16,-1 1 1-16,5-2-14 0,-7 76 0 15,8-77-16-15,0 11-1 0,5-16-15 16,-1-3-1-16,7 9-6 0,9-1 0 0,-2-11-22 16,2-5-1-16,-9-6-29 0,10-6 0 15,16-29-58-15,5-56-21 16,-16-13 9-16,-9-13 32 15,-11-3 84-15,-6 41 0 16,0 4 99-16,0-20 87 0,0 52-130 16,0 41 1-1,-2 21-12-15,2-7 0 0,-3 21 77 0,2 70 7 16,-1-39-82 0,2 42 0-16,0 128-3 0,2-102-31 15,7-19-10-15,-3-63 0 16,-2-16-3-16,0-6 0 0,3-4-29 15,-7-23 0-15,5 19-135 0,-5-11-1 0</inkml:trace>
  <inkml:trace contextRef="#ctx0" brushRef="#br0" timeOffset="41663.62">17265 7589 614 0,'6'17'331'0,"2"-10"-269"0,0-3 0 16,0 0-23-16,17 8 0 0,-3-10-24 0,-3-2 1 15,-11-3-12-15,14-3 1 0,7-11-13 16,-12-4 1-16,-2 0-6 0,-1-13 0 16,-9 15-2-16,-5 11 1 0,-3-2 0 15,0-8-1-15,-8 3 9 0,-14-4 0 16,1 10 10-16,-23 5 1 0,31 7 14 0,-17 4 0 16,0 8 10-16,0 4 0 0,-12 35 61 15,19 3 39-15,11 2-76 16,11-15 0-16,12-4 5 0,14-20-43 15,1-8-69 1,40 30-1-16,45-35-140 0,-17-22-543 16</inkml:trace>
  <inkml:trace contextRef="#ctx0" brushRef="#br0" timeOffset="42778.63">18165 6901 841 0,'0'9'315'0,"0"-1"-322"0,0-1 0 16,0-5-103-16,0 1 0 0</inkml:trace>
  <inkml:trace contextRef="#ctx0" brushRef="#br0" timeOffset="42908.13">18136 7148 511 0,'-7'8'244'0,"6"-3"-219"15,-2 4 0-15,-1-2-20 0,-1 2-1 16,5-4-53-16,0 5 0 0,0-8-113 16,-3-1 1-16</inkml:trace>
  <inkml:trace contextRef="#ctx0" brushRef="#br0" timeOffset="43311.63">18206 7157 299 0,'19'-26'378'0,"-8"13"-255"0,-4 6 1 0,5 2-34 15,18-15 0-15,0 11-44 0,-8 0 0 0,1 2-23 16,-9 3 2-16,7-2-2 0,5 4-7 15,-19 3-10 1,-2 1-1-16,16 7-3 0,-18 11 1 0,-12-17 0 16,9 42 1-16,-10-15 0 0,-3 2 0 15,-1 4 14-15,2 1 1 0,2-1-1 16,4-3 2-16,3-6 7 0,0-1 2 16,6-14-12-16,-3 24 1 0,3-25-7 15,0 11 0-15,6 10-3 0,5-14 0 0,-5 0 3 16,1 1 4-16,-3-2-5 15,-1-5 1-15,-4-10 3 0,-2-1 0 16,-2-4 3-16,4 6 2 0,-2-3-13 16,-2 0 1-16,1 0-21 0,-2 0-1 0,-6 0-61 15,-25 0-4-15,5-8 65 16,-19-10-1-16,19-2 17 16,-4-9 1-16,23 21 6 0,-7-7 1 15,-6-5 7-15,20 15 2 0,-8-7-4 16,11 8 0-16,0 2-8 0,0 4 0 0,1-8 0 15,7-14-11-15,18-3-20 16,3 1 0-16,24-15-37 16,-18 11 1-16,2-4-28 0,4-4 1 0,0-8-67 15,-3-4 0-15,-5-1-86 0,-2 0-1 16</inkml:trace>
  <inkml:trace contextRef="#ctx0" brushRef="#br0" timeOffset="43464.13">18805 6786 444 0,'-13'-3'271'0,"8"1"-209"16,0 2 0-16,2-2-9 0,2 2 0 16,-1 0 4-16,0 0-41 15,4 2-15-15,-4-2 1 0,1 0-29 16,1 2 1-16,-4-1-55 0,1 1 1 16,0 0-90-16,-4 0-1 0</inkml:trace>
  <inkml:trace contextRef="#ctx0" brushRef="#br0" timeOffset="43672.63">18618 7063 346 0,'-6'5'250'0,"1"4"-179"0,2 2 0 0,0-3-32 15,0 10 0-15,0-2-31 0,1 0 1 16,1 4-100-16,1-18-136 0,0 0 87 16,1-13 1-16,1 12-1 15</inkml:trace>
  <inkml:trace contextRef="#ctx0" brushRef="#br0" timeOffset="44036.13">18815 6821 281 0,'22'-24'249'0,"-12"12"-186"0,1 3 0 0,-4 4 63 15,15-13-53-15,-16 18-58 16,-3 3-1-16,-12 7-7 0,14-5 0 16,-5 2-5-16,5 37 0 0,-12-8-6 15,-2-9 1-15,2-15-7 0,-8 27 1 0,6-18 2 16,1-2 0-16,3-9-9 0,4-8 1 16,-2 5-40-16,9-25-70 0,-4 13 36 15,-2-6 1-15,12-39 10 16,-3 16-1-16,10-9 55 0,-7 21 0 15,2 1 43-15,1 5-1 0,-1-2 31 16,3-1 1-16,-15 16 12 0,8-6 1 0,-7 4 15 16,-9 12 2-16,6-7-24 0,3 3 0 15,-6 1-27-15,0 5 1 0,-9 35-8 16,-2-12 2-16,-6 1-8 0,-15 20 1 0,4-18-12 16,-1 2 1-16,-1 1-5 0,-2-4 0 15,3-1 1-15,-1-2-1 0,7-7-2 0,16-15 1 16,2 0-11-16,-21 13 1 0,15-10-17 15,-1 0-1-15,-1-3-98 0,-1-4-87 16,2 0 88-16,3-2 2 16</inkml:trace>
  <inkml:trace contextRef="#ctx0" brushRef="#br0" timeOffset="44475.64">18590 7207 225 0,'8'-1'219'0,"-5"1"-123"0,2 0 1 0,-4 6-13 15,2 3-1-15,5 9-21 0,-5 7 0 16,0 12 44-16,-1 28-55 15,-1-45-56-15,2 18 1 0,2-6-55 16,0-29 0-16,5 17-72 0,-5-15 1 16,-2-6-36-16,-9-11-1 0,15 12-28 0,-1-9 203 15,21-24 68 1,-3-7-1-16,-9 9 33 0,-8-3 0 0,4-18-15 16,-2 18 0-16,7 2-32 0,0-2 1 15,5 1-34-15,0 1 1 0,3 5-16 16,-15 17 0-16,26-16-4 0,-25 22 2 15,11-4 2-15,0 1 1 0,2-2-6 16,-18 6 2-16,6 0 12 0,-10 2 1 0,6-1 3 16,-18 4 0-16,9-1 16 0,3 1 1 15,2 8 55-15,10 40 77 16,-9 4-98-16,-3-21 0 0,3 33-30 16,2 2 0-16,-4-7-26 0,3 0 0 15,4 59-3-15,-13-125-1 0,5 111 12 0,-1-42-13 16,-2-79-10-1,0 54 0-15,-2-12-37 0,-7-14-41 16,-13-8-2 0,-1-15 2-16,-3-6-18 0,0-10 1 0,-20-38-32 15,14-4 87-15,11 3 27 16,13 20 0-16,8 24-5 16,0 1 1-16,4 15-9 0,2-6 0 0,2 6-407 15</inkml:trace>
  <inkml:trace contextRef="#ctx0" brushRef="#br0" timeOffset="44615.17">19277 7491 933 0,'-14'0'335'0,"5"0"-396"0,0-2-117 16,2-3 1-16</inkml:trace>
  <inkml:trace contextRef="#ctx0" brushRef="#br0" timeOffset="50435.97">7896 9601 726 0,'15'-19'297'0,"8"-5"-149"0,14-12-41 16,12-16-48 0,191-196-47-16,-191 198 0 0,38-46-8 15,7-8 0-15,0 4-2 0,2 11 1 16,0 5-1-16,-6 12 1 0,-5 6 2 0,-22 17-1 15,-9 7-2-15,-13 11 1 16,-12 11 2-16,-9 5 0 0,-6 9 10 0,-11 6 2 16,-3-2-36-16,2 2 2 0,-1-4-112 15,-13 0-202-15</inkml:trace>
  <inkml:trace contextRef="#ctx0" brushRef="#br0" timeOffset="50679.99">8601 8185 805 0,'1'1'297'15,"7"2"-283"-15,1 0 1 0,4 1 0 0,28 6-1 16,-23-8 0-16,21 4 0 16,33 4-2-16,-17-6 0 0,1 4-6 0,4 4 0 15,-10 3-7-15,21 14 1 0,-45 0 0 16,-8 6 0-16,-13 8 4 0,-8 4 0 15,-14 7 2-15,3-22 2 0,-30 39 17 0,-41 43-14 16,27-54-14 0,27-27 0-16,16-23-71 0,7-4-1 0,3-7-136 15,5 0-1-15</inkml:trace>
  <inkml:trace contextRef="#ctx0" brushRef="#br0" timeOffset="52703.85">9596 7829 360 0,'19'-13'216'0,"-3"1"-176"16,-3 1 2-16,2 0-14 0,31-20 1 0,40-16 0 15,-57 37-14 1,28-3 10-16,-11 7 1 0,-9 6 2 16,4 0 1-16,-19 2-16 0,1 2 0 15,23-1-5-15,0 2 2 0,0 1-3 0,2-1 0 16,1-1-4-16,-1-2 1 0,2-4-3 16,-24 1 1-16,28-2-4 0,26-8 0 0,-25 5 1 15,1-2 1-15,-1 4-1 0,-3 0 0 16,0 4 7-16,-3 0 0 0,-5 4 14 15,-3 4-1-15,25 13 30 0,-14-3-14 16,4-4-28-16,-3-3 1 16,-3-11-6-16,-6-7 0 0,-18-2-3 15,23-6 1-15,31-13-2 0,-25 8 1 16,29 0 17-16,-28 12 1 0,3 7 2 16,-29 1 2-16,29-2 1 0,0 4 1 0,-29 1 6 15,26 3 1-15,15 3 6 0,95 10-22 16,-43-19-12-16,-45-5 0 15,-9-5-1-15,1-7 0 0,-2 2-2 16,-3 0 1-16,-4 6 0 0,-31 4 0 0,22-3 4 16,-1 3 1-16,-5 3 7 0,-3-1 2 15,-25 2-8-15,19 1 0 0,-2 0-64 16,-2 0-277-16</inkml:trace>
  <inkml:trace contextRef="#ctx0" brushRef="#br0" timeOffset="72443.95">22812 7114 207 0</inkml:trace>
  <inkml:trace contextRef="#ctx0" brushRef="#br0" timeOffset="72800.49">22903 6554 407 0,'-6'0'329'0,"3"0"-238"16,2 0 1-16,-2 2 0 16,-1 8-1-16,0 14-61 15,2 8 2-15,2 34-16 0,2-18 1 16,-1-25-11-16,1 2 1 0,3 47-6 15,-2-26 1-15,0 1-2 0,2-3 1 0,2-8-14 16,-3-3-1-16,1-7-20 0,0-4-1 16,0-10-43-16,-3-9 1 0,1 5-93 15,-3-6 2-15</inkml:trace>
  <inkml:trace contextRef="#ctx0" brushRef="#br0" timeOffset="73127.13">22738 6814 533 0,'0'20'325'0,"0"16"-150"0,3 2-51 16,1-8-87-16,11 102-1 16,-4-114 25-16,22 16-11 15,2-18-29-15,-3-8 1 16,-20-8-10-16,25-3 1 0,-11-4-9 16,-11-2 1-16,9-10-15 0,15-25 1 0,-29 29-24 15,20-39 2-15,-15 23-36 0,-5 2 2 16,-5 8-81-16,-2 3 0 0,-8 10-168 15,-4-10 0-15</inkml:trace>
  <inkml:trace contextRef="#ctx0" brushRef="#br0" timeOffset="73775.63">22350 7824 793 0,'2'0'400'0,"-1"5"-321"15,6 5 1-15,-4 4-15 0,13 19 2 16,9 27 7-16,26 37-30 15,-36-74-33-15,11 22 2 0,-7-16-5 16,-4-2 1-16,-6-8 5 16,-3-4 2-16,-6-3 3 0,4-9 1 0,-11 0-11 15,1 3-1-15,0-10-25 0,-11 8 2 16,-40 3-28-16,24-10 1 0,-6-5-35 16,2-5-1-16,-29-32-74 0,25-4-8 15,12-2 61-15,15 12 1 16,9 3-100-16,10 2 135 0,6 5 64 15,-2 25 1-15,1-3 17 16,19-8 2-16,-10 6 6 0,13-2 2 0,-5 6-14 16,-17 2 1-16,13-1-15 15,3-1 0-15,-6-1-64 0,35-7-106 16,-15 1 107-16,1 0-1 16,-12 7-4-16,-10 2-1 0,-9 6-62 15,-4 7 103-15,15 8 46 16,-6 14 1-16,-15-6 27 0,0-12 1 15,0 6 169-15,1 4 21 16,-1 4-146-16,3 5 1 0,-2-21-20 16,2 11-1-16,4-3-16 0,-1-8 0 15,5-2 41-15,5-4-39 0,6-7-36 16,-3-5 1-16,0-6-5 16,4-17 1-16,-13 8-6 0,-4-11 1 0,-9 23-11 15,-4-12 0-15,-3 4-4 16,-7 3 0-16,-1 3-8 0,-1 4 0 0,1 2-18 15,0 3 2-15,3 1-51 0,9 1 2 16,-5 0-99-16,2 0 0 0</inkml:trace>
  <inkml:trace contextRef="#ctx0" brushRef="#br0" timeOffset="73991.63">23019 7588 704 0,'0'21'413'0,"-2"5"-241"16,5 10-53-16,0-5-78 16,8 116 0-16,-8-122-26 15,3 30 1-15,-4-46-7 0,17 124-17 16,-15-114-9-16,-3 0 0 16,5 24-44-16,-6-16 1 0,4-11-79 15,-4-14 0-15,0-2-60 0,0 4 1 0,0-19 23 16,0 12 1-16</inkml:trace>
  <inkml:trace contextRef="#ctx0" brushRef="#br0" timeOffset="74216.13">23171 7845 508 0,'5'0'385'0,"-5"0"-258"0,0 0 1 0,0 0-41 15,0 1 1-15,-2 0-52 16,2 1 0-16,-2 2-18 0,-1 0 1 0,-2 5-8 16,-2 3 0-16,-24 39-7 0,16-31 1 15,4 0-3-15,0 3 1 0,5-4-1 16,2-2 1-16,4 1 6 0,4-10 0 0,3 7 4 15,11 6 1-15,5-7 18 0,22 4 1 16,-9-10-13-16,1-4 1 0,-20-3-10 16,18 3 0-16,-3-3-6 0,-4 1 1 0,-10-2-11 15,-2 0 0-15,-6 0-81 0,-8 0-84 16,0 0 12-16,-1 0 2 16,-10-7-210-16,3-1 2 0</inkml:trace>
  <inkml:trace contextRef="#ctx0" brushRef="#br0" timeOffset="86947.8">12929 6470 529 0,'74'0'118'0,"-22"-2"-168"16,-6 2 0-16,0-2 60 0,185-7 1 0,-186 9 10 15,43-7 0-15,1 0-2 0,-7 0 0 16,0 1 9-16,-11 3 0 0,4 0 22 15,1 3 6-15,-99 0-2 16,65-2 1-16,-12 2 38 16,-21 0-67-16,-9 0-34 15,-3 2 1-15,-6-2-43 0,10 0 1 16,-4 0-86-16,-3 0 0 0</inkml:trace>
  <inkml:trace contextRef="#ctx0" brushRef="#br0" timeOffset="103668.03">17345 452 873 0,'-6'74'461'0,"-1"-26"-372"15,3-4 2-15,-2-2-32 0,-16 163-1 16,20-169-35-16,-6 30 1 0,1-3-19 0,7-13 1 15,0-6-4-15,7-50 1 0,-3 40-5 16,5-4 1-16,1-7-3 0,9 4 1 0,-6-15-4 16,-7-10 0-16,14 9-7 15,-11-10 2-15,-1-3-6 0,1-2-1 0,8-20-29 16,4-32-16-16,-16 33 27 16,13-46 1-16,-13 54 7 0,3-12 0 15,1 4 5-15,-5 0-1 0,3 5-1 0,-4 13-1 16,0-10-12-16,0 5 0 0,0 3-9 15,-1 1 1-15,-4 12-13 0,4-11 1 0,-2 4-32 16,0-4 1-16,0-1-195 0,4 2 36 16,-4 4 99-1</inkml:trace>
  <inkml:trace contextRef="#ctx0" brushRef="#br0" timeOffset="103889.04">17543 919 149 0,'0'4'157'0,"1"3"20"15,-1 5 19 1,2-1-120-16,-1 7 2 0,1 0-19 15,-1 1 2-15,6-7-7 0,-4-2 0 0,3-3-14 16,1-2-1-16,-4-8 20 0,1 3-1 16,22 3-16-16,-8-7 1 0,-3-4-7 0,-18 2 1 15,11-2 13-15,-5-1 0 0,23-35-7 16,-26 30 1-16,-1 7-21 0,-4-5-1 0,-2 2-18 16,-6 3 1-16,1 0-9 0,12 10 0 15,-26-11-7-15,11 6 1 0,4 2-6 0,0 2 1 16,2 1-50-16,18-1-1 0,-15 0-67 15,1 3 2-15,5-5-129 0,0 0 2 16</inkml:trace>
  <inkml:trace contextRef="#ctx0" brushRef="#br0" timeOffset="104276.03">17821 847 470 0,'-8'13'334'0,"5"0"-239"0,2-2 0 0,1 0-18 16,-3 11 0-16,3 0-28 16,0-4 0-16,3-1-3 0,3-3-23 15,3-2-17-15,13 0 0 0,-15-12-5 16,-14-7 1-16,36 14-2 0,-9-12 1 16,-8-6-1-16,8-9 1 0,-7 1 1 0,0-2 0 15,3-14-2-15,-6 12 1 0,-7 14 0 16,2-14 1-16,-2 7 0 0,-2 2 1 0,-1 13-5 15,0-2 1-15,4-2 14 0,-4 10 1 16,0-2 3-16,0-2-1 0,1 5-6 0,5 3 0 16,8 29 1-16,-5-17-1 0,10 8-5 0,-4-14 0 15,2-7-3-15,10-1 1 0,-17-7 2 16,10 0 1-16,-11-5-2 0,8 0 1 0,4-13-1 16,-5-4 0-16,1-11 7 15,-8 9 1-15,-8 8 18 0,2-14-3 16,-1 5-21-16,-2 1 0 0,-2 21-41 15,1 1-157-15,-6-12-196 16,-1 10 0-16</inkml:trace>
  <inkml:trace contextRef="#ctx0" brushRef="#br0" timeOffset="105068.03">20298 266 694 0,'3'0'336'0,"1"0"-278"0,-1 6 18 16,1-2 0-16,2 15-5 0,-1 10 1 16,0 16-34-16,-1 9 1 0,-1 10-15 15,-1 5-1-15,1 84 10 0,-3-32-19 16,0-17-11-16,0-51 0 0,4-12-5 16,-1-10 0-16,0-5-6 0,-3-31 1 15,5 21-23-15,-3-13 1 0,4 13-21 0,-3-12 0 16,-6-21-59-16,13 7 13 15,18-25 61-15,-11-10 2 16,0-7 21-16,-5 11-1 0,8-12 6 16,-7 25 0-16,-3 11 7 0,-2 12 0 0,4-2 29 15,-1 5-1-15,-2 7 23 0,11 6 1 0,-6 12 2 16,0 9 1-16,7 18-14 0,-10-18 2 16,-3-20-19-16,13 24 0 0,-14-29-11 0,3-3 0 15,16 12-2-15,-1-12 1 0,-11-5 29 16,-5-9-6-16,17-13-28 15,-15-2 1-15,-9-7-9 0,-6 5 0 16,-3 2-7-16,0 13 1 0,-14-26-22 0,1 20-68 16,14 13-8-1,-16-10 1-15,18 15-57 0,4 0-1 16,-2-1-134-16,8 3 0 0</inkml:trace>
  <inkml:trace contextRef="#ctx0" brushRef="#br0" timeOffset="105376.04">20877 867 474 0,'0'7'365'0,"0"9"-168"0,3 4-38 16,1 1-51-1,18 72-56-15,-20-91-42 16,6 9 0-16,1-4-6 0,0-4 1 16,2 0-17-16,3-3 1 0,-7-3-14 15,1-2 0-15,15-11-21 0,9-25 22 16,5-20 19-16,-23 31 2 15,-5 10 0-15,1 3 0 0,-7 15 10 0,-2 0 1 16,8-6 52-16,-6 10 29 16,-3 6-46-16,6-6 0 0,13 10 15 15,7 3-20-15,-9-8-15 16,10 4 1-16,-22-12-2 0,18-2 0 16,-20-1-9-16,7-5-1 0,2-13-14 0,-17 21 1 15,20-43-30-15,-10 20 2 0,-2 2-86 16,-1 16 2-16,4-16-103 0,-1 14 1 0</inkml:trace>
  <inkml:trace contextRef="#ctx0" brushRef="#br0" timeOffset="106035.53">21492 896 720 0,'0'0'314'0,"0"2"-197"0,3-2-76 15,0 0-1-15,3 1-27 0,8-2 0 16,15-10-4-16,16-14-6 0,11-21-7 16,-33 19 1-16,-12 9 2 15,-3 2 1-15,-5 3-4 0,-3-1 1 16,-1 10 0-16,-3-1 1 0,-3-4 1 0,7 14 1 15,-10-6 3-15,3-1 0 0,-38-3 9 16,11 21 12-16,11 5-7 16,-6 25 1-16,20-17 6 0,3-2 0 15,4 0 0-15,2-15 0 0,-1 12-11 0,1-12-1 16,3 11-14-16,1 0 0 0,7 2-8 0,-4-20-1 16,14 11-22-16,-3-12 0 0,-2-2-16 15,-8-2 0-15,11-2-7 0,7 0 1 0,-19-4 21 16,19-9 0-16,-11-3 22 0,11-14 0 15,-9 15 8-15,-5 3 1 0,2 3 7 0,-9 8 1 16,-1 2 18-16,4-2 1 0,-5 4 10 16,-7 2 2-16,8 2-6 0,-1 0-1 15,17 37 29-15,-20-10 4 0,0-3-33 16,0-8-1-16,0-8 3 16,0-12-1-16,3 2 40 0,4-16-29 15,-6 6-33-15,10 0 1 16,42-53-9-16,-21 23 0 0,-10 17-3 0,4 1 0 15,7 1-25-15,5 0-84 16,-1 5 14-16,-10 4 0 0,-17 7-108 16,5-7 0-16</inkml:trace>
  <inkml:trace contextRef="#ctx0" brushRef="#br0" timeOffset="106804.03">24516 69 633 0,'0'0'308'0,"0"4"-217"0,0 2 0 16,0 23 69-16,-8 29-65 0,-27 179-68 16,23-189 0-16,-4 35-11 15,1-5 1-15,1-3-11 0,1-16 1 16,3-3-10-16,10-8 2 0,0-31-6 0,0 18 1 16,0-23-19-16,2 13 0 0,2-22-27 15,7 12 1-15,4-3-15 0,11-10-1 0,-16-8 3 16,11-6-1-16,13-17 29 0,-2-21 0 15,-12 20 27-15,-3 4 0 0,-2 9 13 0,-4 5 1 16,-6 11 52-16,-2 3 38 0,6 3-47 16,-14 0 1-16,10 4 31 15,-2-8-16-15,20 35-49 16,-6-15 2-16,1-17-14 0,1-6 1 16,12-15-5-16,-10-5 0 0,-4-6-1 15,0-17 0-15,-12 15-2 0,-4 0 1 0,-4 19-5 16,-2-1 2-16,-1-6-3 0,-7 4 0 15,-11 2 2-15,3 11 0 0,-2 6-27 0,0 7-93 16,7 1 17 0,4 4 1-16,9-13-53 0,3 0 1 0,3-9-9 15,-3 5 2-15</inkml:trace>
  <inkml:trace contextRef="#ctx0" brushRef="#br0" timeOffset="107455.54">24805 692 294 0,'13'-5'285'0,"-6"7"-167"16,1 0 2-16,-1 5-30 0,12 14-1 0,-3 15-25 15,-13-24-1-15,7 11-25 16,-2-1 0-16,-1-5-17 0,1-2 1 0,-2-9 2 16,14 7-22-16,-11-14-22 15,20 2-1-15,-21-7-4 0,21-12 0 16,-12-3-6-16,6-18-1 0,-6 14 15 0,-5 2-1 16,2 2 14-16,-5 1 0 0,-4 15 8 15,-2 0 1-15,6-9 17 0,-7 14-1 0,-1 0 21 16,-1 3 0-16,5 2 40 0,1 2-25 15,-3-4-34-15,6 4 1 16,47 46-10-16,-37-51 1 0,1-1-5 0,2-1-1 16,-13-2-12-16,8-1 1 15,9-8-7-15,-16-5 2 0,0 2 2 0,-4-2 1 16,-3 2-3-16,-1 3 1 0,-2 9-22 16,1 1 1-16,-2 3-38 0,1-2 1 0,0-1-120 15,1 2-36-15,1-1 75 16,0 0 2-16,-1 0 47 0,4 1 0 15,-1 1 82-15,-1 2 0 0,5-3 75 0,-2 1 0 16,-1 0 59-16,41 16 0 0,-74-27-11 16,34 14 0-16,-4-4 24 0,3 3-32 15,1-2-64-15,0 2-1 16,-2-2-19-16,1-1-1 0,-3-1-7 0,8 2 1 16,-5-2-5-16,2-2 1 0,-2 1 15 15,0 0-7-15,-5 1-19 16,0 0 1-16,6-1-4 0,0-1 1 15,-4 2-1-15,2 0 0 0,-4 0 0 16,0 0 0-16,5-2 2 0,-4 2 1 0,1 0 4 16,-1 0 0-16,1 0 7 0,-2-1 0 0,3 1 3 15,0 0 0-15,-3 0-2 0,3 0 0 16,2-4 2-16,-1 2-15 0,-1-2-1 16,2-3 1-16,-2 1-2 15,33-34 0-15,-38 22 4 0,0 11 1 0,2 4-1 16,-6-5 1-16,3 13 8 0,0-6 1 0,-3 7 25 15,-37 4 22 1,11 33-23-16,-4 25-1 0,23-37-16 16,5-2-1-16,3-5-19 0,2-5 0 0,5-14-31 15,1-1 1-15,0 1-49 0,9 7 0 16,-1-13-117-16,-10-8 0 0,56-10-313 0</inkml:trace>
  <inkml:trace contextRef="#ctx0" brushRef="#br0" timeOffset="107848.05">25691 656 351 0,'0'-1'246'0,"0"1"-185"0,0 0 1 16,0 1 9-16,0-1 1 0,0 2-25 16,0 2 1-16,0 15 30 0,0 9-4 15,0-5-47-15,0 0 1 0,0-4-19 16,0-6 1-16,0-11-7 16,0-1 2-16,3 6-6 0,0-10 1 0,-1 0-15 15,4 6 2-15,0-7-3 0,0 2 0 0,-1-1 12 16,-1 2 1-16,2-4 4 0,0 3 1 15,-6 2 2-15,0 0 0 0,4-1-7 0,-4 1 1 16,3-2-5-16,-2-1 1 0,-1 3 0 16,3 0 1-16,-3 0 0 0,0-2 0 0,2 0 2 15,-1 1 1-15,-1 0 2 0,2 1 0 16,0-3 15-16,-2 3-1 0,0-2 16 0,0 2 0 16,-2 5 53-16,-1 1-4 15,1-1-50-15,-5 18 1 16,-3 11-13-16,8-16 1 0,2 0-5 0,0-2 0 15,2-2-3-15,-2-6 1 0,2 5 2 16,-1-1 1-16,2-2 32 0,-4-4-10 16,-4 3-30-16,-1-14 0 0,2 10-6 15,-10 0 0-15,-37 13-12 0,27-17 1 16,2-1-27-16,-3 0 1 0,12-5-174 0,-6-13-161 16,-13-33-291-1</inkml:trace>
  <inkml:trace contextRef="#ctx0" brushRef="#br0" timeOffset="108152.04">25824 727 513 0,'28'0'309'0,"-8"0"-270"0,-2 0-1 16,-2-3-24-16,67-2 0 0,-83 2-10 16,14 2 0-16,14-4-14 0,-4-2 0 0,-3 1-11 15,-7-2 2-15,-4-7-16 0,-16 17 1 0,-1-4-21 16,1-26-71-16,-23 8 93 15,27 32 0-15,-36-38 44 0,13 15 1 16,2 4 19-16,12 3 1 0,1 4 74 16,2 11 34-16,-13 26-2 15,-6 52 6-15,12-21-58 16,7-11 0-16,7-38-19 16,-1 17 1-16,2-1 5 0,5-17-36 15,7 9-21-15,13 10 1 16,-1-28-6-16,13-4 1 0,-20-10-29 0,14-4 0 15,-1-3-56-15,0-8-1 0,-4 0-77 16,12-10 0-16,-30 15-214 0,13-28 2 0</inkml:trace>
  <inkml:trace contextRef="#ctx0" brushRef="#br0" timeOffset="108260.03">26380 839 968 0,'-4'-6'445'0,"-5"2"-332"0,3 2-100 16,-4-2-110-16,-3-1 0 15,-12-1-252-15,8-3 1 0</inkml:trace>
  <inkml:trace contextRef="#ctx0" brushRef="#br0" timeOffset="111404.51">16246 1613 569 0,'-18'0'317'0,"10"6"-236"15,1 3 0-15,1 5-9 0,-11 32 2 0,-2 92 37 16,15-79-26-16,2-3-55 16,-4 95 1-16,4-88-2 0,2-13-1 15,0-4 10-15,0-14 1 0,0-37 0 16,2 17-1-16,1 12-8 0,0 7 1 0,0-26-9 16,0-2 1-16,5 13-3 0,7-7-4 15,-12-16-10 1,8 11-1-16,38 7-17 0,-23-12 2 0,8-4-22 15,11-4 2-15,-19 1-103 16,50-12 0-16,-21 2-197 0,20-15 0 0</inkml:trace>
  <inkml:trace contextRef="#ctx0" brushRef="#br0" timeOffset="112376.19">17272 2092 692 0,'-4'65'345'0,"2"-5"-207"15,5-7-19-15,8-18-23 16,55 104-76-16,-44-135 2 16,15-8-14-16,1-10 0 0,2-10-5 0,-25 4 1 15,15-17 6-15,3-31 2 0,-21 26 2 16,-9 4 1-16,-7 5-10 0,-3 16 1 0,-4 4-9 16,-11-15 1-16,-16-2-3 0,-13 10 0 15,22 15-22-15,6 3 1 0,15 2-122 16,-4 0 1-16,10-1-201 0,1-1 2 0</inkml:trace>
  <inkml:trace contextRef="#ctx0" brushRef="#br0" timeOffset="112867.69">18236 2042 654 0,'0'40'348'0,"0"3"-205"16,3-15-94-16,-3-4 1 15,9 87-18-15,-6-99 1 0,8 11-24 16,-11-28 1-16,18 30-8 0,-6-17 2 0,1-2-17 16,-3-4 2-16,-3-3-23 0,3 0 2 15,4-8-15-15,6-13 1 0,-6-4 5 16,1-18 0-16,-1 2 13 0,-2-13 23 16,0 5 8-1,-8 37 0-15,2-13 1 0,-1 13 2 0,-2 13 27 16,0-2 1-16,1 4 6 0,-4 6 1 15,12 9 37-15,36 46 1 0,-10 20-51 16,-27-67-1-16,14 15-10 16,-3-16 0-16,10-3 0 0,-9-9 1 0,-10-6 0 15,9 0 0-15,-8-14 11 0,26-29-7 16,-3-39-12 0,-24 24-1-16,-8 15-5 0,-3 3 0 0,1 10-17 15,-3 21 0-15,1-9-88 0,-1 16 1 16,0-15-224-16,0 12 2 0</inkml:trace>
  <inkml:trace contextRef="#ctx0" brushRef="#br0" timeOffset="113784.19">20250 1536 578 0,'5'0'320'0,"-2"5"-230"16,2 2 0-16,-3 7-30 0,2 11 2 0,-1 13-35 15,2 90 1-15,-5-141-5 0,0 101 4 16,0 123-7 0,0-145 2-16,0-18 11 0,-2-7 2 0,1-8-3 15,2-41 0-15,1 33 21 16,8-7 1-16,6-8-35 15,18 0 2-15,2-17-23 0,0-6 1 16,2-6-84-16,4-8 0 0,45-32-340 0</inkml:trace>
  <inkml:trace contextRef="#ctx0" brushRef="#br0" timeOffset="114200.26">21320 1959 504 0,'-8'33'352'0,"2"-5"-248"0,1-3 0 16,2 1-15-16,-12 104 1 0,13-105-33 0,2 14 0 16,3-45-29-16,-1 18 0 0,12 27-10 15,9-18 0-15,1-14-5 0,7-5 0 0,1-8-6 16,-1-13-1-16,-2-9-2 0,8-31 0 15,-19 16 2-15,-8 0 0 0,-5 3-3 16,-4 3 1-16,-6 18-7 0,-1 4 1 0,-2-18-2 16,-7 6 0-16,-10-8-8 0,9 22 1 15,-6 2-41-15,19 11 2 0,2 0-30 0,-6-2-1 16,17 7-87-16,-13-1-1 0</inkml:trace>
  <inkml:trace contextRef="#ctx0" brushRef="#br0" timeOffset="114920.26">21922 1749 560 0,'4'0'341'0,"1"4"-257"16,1 1 0-16,2 2-22 0,7 14 1 15,-2 2-35-15,0 3 1 0,10 27-4 0,-6-6-9 16,2-4-14 0,-7-12 0-16,-6-14-4 0,-2-11 1 0,0 0-28 15,-3-3 1-15,7 10-5 16,-2-7-1-16,-10-14-11 0,7 10 1 0,-2-4 2 15,2-1 0-15,2-7 25 0,5-3 0 16,23-36 13-16,-25 24 1 0,-1 3 5 0,1 2 0 16,-5 17 50-16,0 3 36 15,-2 13-48-15,4-7 1 0,0 4-11 16,30 57 1-16,-20-20 8 0,14 31-2 16,-7-35-25-16,-2-18 2 15,-2-18 1-15,-8-7 0 0,9 1-4 16,15-7 0-16,-21-6-10 0,13-11 1 0,9-26-9 15,-10 10 0-15,-10-4-11 16,0-1 2-16,-4 1-29 0,0 1 1 0,-8 8-34 16,-3 19 2-16,3-16-84 0,-3 21 2 15</inkml:trace>
  <inkml:trace contextRef="#ctx0" brushRef="#br0" timeOffset="115239.76">22809 1748 655 0,'10'-11'315'0,"2"2"-256"16,6 0-37-16,1 2-23 16,29-17 1-16,5 7-19 0,15-6-87 15,-56 17 11-15,11-6 1 16,-20 9-2-16,1-1 0 0,6-4 33 0,-10 7 0 15,0 2 50-15,-3 3 1 0,0-3 27 16,3 2 0-16,-11 11 69 0,-24 43 15 16,-1 20-46-16,15-22 0 15,5-8 1-15,3 3 0 0,0-4-16 0,6-6-1 16,-1-10-25-16,7-17 0 0,-2 11-15 16,1-16 0-16,1 18-46 0,1-16 1 0,0-5-87 15,0-4 1-15,0-20-232 16</inkml:trace>
  <inkml:trace contextRef="#ctx0" brushRef="#br0" timeOffset="115356.26">23001 1900 375 0,'15'-16'312'0,"-4"9"-247"0,-1 2 2 0,-2 3-47 16,21-10 1-16,-14 9-14 0,1 2 1 16,2 0-8-16,-1 1 1 0,7 0-125 0,-1 0-241 15</inkml:trace>
  <inkml:trace contextRef="#ctx0" brushRef="#br0" timeOffset="115495.76">22982 2113 738 0,'-5'0'311'0,"2"0"-270"16,3 0 2-16,5 0-19 0,-4 1 0 0,4-1-28 15,8 0 1-15,13 0-52 0,18 3 1 16,-7-7-141-16,-2-3 1 0</inkml:trace>
  <inkml:trace contextRef="#ctx0" brushRef="#br0" timeOffset="115951.9">23375 1586 614 0,'0'18'346'0,"-3"3"-271"15,3 2 2-15,0 2-18 0,0 115 1 0,0-96 6 16,6 74-50-16,5-5-15 16,-5-46 0-16,0-8-26 0,2 8-93 15,-2-20-45 1,-9-73-106-16,6 46 110 16,-2-24 0-16,3-20-34 15,0 1 132-15,14-84 94 16,-1 41 0-16,3-4 48 0,10-26 0 15,-9 34 20-15,0 9 1 0,10 19 50 0,0 11-50 16,-9 16-61 0,-7 7 1-16,-12 3-15 0,3 1 0 0,-1 10 3 15,-5-2-20-15,-5-12-9 16,7 40 0-16,-12-7-10 0,-2-16 0 16,4-8 6-16,-13 16 0 0,5-5 10 0,6 1 1 15,-2-1 37-15,7-2 1 0,2 0 27 16,0-1 2-16,6-8 7 0,0 8-1 15,10 9-6-15,1-8 0 0,8-2-25 16,10 11 0-16,-6-12-14 0,-16-7 1 0,31 17 5 16,-9-11-28-16,-4 0-12 15,-8-7 2-15,-12-2-41 16,-2-3 1-16,6 3-117 0,0 0 1 0</inkml:trace>
  <inkml:trace contextRef="#ctx0" brushRef="#br0" timeOffset="116587.88">25519 1632 582 0,'0'5'323'0,"0"4"-253"0,0 5 1 0,0 2-35 0,0 2 1 16,0 15-25-16,-2 6 2 0,1 25-10 15,-4-18 0-15,2 1-3 0,0-1 0 0,0 0-9 16,0-1 0-16,-2-3-1 0,2-3 1 15,0-6 3-15,1-6 1 0,4-4 13 16,1-17 0-16,8 15 12 0,15-12 0 0,-3-7-6 16,6 0 2-16,2-4-9 0,1 0 1 15,2-2-8-15,-2-4 0 0,2-2-43 16,-5-1 1-16,2-2-79 0,12-13-1 16,-31 15-124-16,12-11 1 0</inkml:trace>
  <inkml:trace contextRef="#ctx0" brushRef="#br0" timeOffset="116867.88">26120 1854 268 0,'1'0'199'0,"-1"4"-146"16,2 1 1-16,-1 2-3 0,1 8 0 15,2 5 3-15,2 5 1 0,2 4 45 16,9 21 1-16,1-20-24 0,4-2-1 15,8-3 51-15,12-8-34 16,4-8-61-16,22-9-1 0,-56-8 4 16,2-4 0-16,23-16 4 0,-22 0-1 15,0-13-6-15,-13 14 0 0,-7 13-16 0,-5-10 0 16,-6 1-9-16,-10 4 0 0,-19-6-5 16,13 13 0-16,3 4-13 0,1 4-1 0,4 3-107 15,18 1-180-15,-2-2-453 16</inkml:trace>
  <inkml:trace contextRef="#ctx0" brushRef="#br0" timeOffset="117343.88">26923 1721 640 0,'0'15'400'0,"1"12"-225"0,1-4-117 16,-2-2 0-16,7 79-21 0,-4-84 1 0,4 18-24 16,-4-34 2-16,12 45-12 0,-1-21 1 15,2-6-7-15,8 0 0 0,-12-15-21 16,5 2 1-16,8-4-77 0,-7-15-23 16,24-15 69-1,2-31 0-15,-25 18 7 0,-1-7 42 16,-7 7 16-16,-4 19 1 0,-3 14 11 15,-1 8 0-15,0-2 21 0,1 3 1 16,-4 6 37-16,6 2-17 0,-3-6-45 16,1-1 0-16,2 8-5 15,2-6 0-15,36 40-6 0,-23-38 1 0,-15-5-3 16,16-3-1-16,-11-1-19 0,12-8 0 0,-2-10-100 16,9-21-199-16</inkml:trace>
  <inkml:trace contextRef="#ctx0" brushRef="#br0" timeOffset="117983.53">27944 1485 634 0,'14'-5'240'0,"-5"2"-205"16,1 2-1-16,0-2-11 0,9-3 0 16,7 3-10-16,0 2-24 0,12-3-14 15,-12 4 0-15,-9 0-18 16,-9 0 0-16,-7 3-40 0,4 10 33 15,-8-10 47-15,3 0 0 16,3 33 38-16,-6 0 45 16,1-19-35-16,-5 29 1 0,5-20 38 15,-3 27-12-15,1-2-46 16,1 1-1-16,2-1-16 0,1-9 1 16,0-10-12-16,0-2 1 0,0-1-112 15,0-20-201-15</inkml:trace>
  <inkml:trace contextRef="#ctx0" brushRef="#br0" timeOffset="118135.81">28189 1803 438 0,'19'-12'239'0,"1"7"-151"16,2 2-36-16,-5 1-43 15,18-4 0-15,-3 8-7 0,-6 1 0 16,7 8-80-16,-15 3-139 0,-6 2 95 15,-1 1 1-15</inkml:trace>
  <inkml:trace contextRef="#ctx0" brushRef="#br0" timeOffset="118224.31">28422 1967 253 0,'-3'0'307'0,"-1"0"-87"15,1 0-133-15,-1 0-84 16,1 0 0-16,5-3-21 16,-1 2 1-16,-2-5-90 0,1 2 0 0,-5-35-65 15,17 7 1-15</inkml:trace>
  <inkml:trace contextRef="#ctx0" brushRef="#br0" timeOffset="118639.73">29348 1518 728 0,'-8'0'353'0,"1"7"-284"0,-1 1-1 0,-3 7 20 0,-15 29-44 15,2 21-26 1,24-50 1-16,-3 19 0 0,3-5 1 0,3-16 9 16,0 13 0-16,10 2 13 0,9 11-14 15,-7-20-1 1,-13-15-1-16,-1 1-4 0,7 11 0 0,-13-13-11 16,-7 1 2-16,7-8-8 0,-44 19 1 15,19-11-11-15,-4-3 0 0,0 1-22 0,-3-4 2 16,19 1-44-16,-16-1 1 0,2-1-73 15,17 3 0-15,-36-12-561 0</inkml:trace>
  <inkml:trace contextRef="#ctx0" brushRef="#br0" timeOffset="118844.73">28192 2014 584 0,'-2'-2'267'0,"4"0"-196"0,2 4 0 0,0-5-18 16,9 1 1-16,18-3-40 0,1 1 1 0,36-8-53 16,-39 6 1-16,58-10-202 0,-25 5 0 15</inkml:trace>
  <inkml:trace contextRef="#ctx0" brushRef="#br0" timeOffset="119412.14">30114 1396 712 0,'26'0'329'0,"7"0"-266"0,-10 0-54 16,-2-1 0-16,85-2-6 0,-90 3 0 15,19 0-10-15,-38 0 1 0,35-1-67 0,-17-3-49 16,7 0 86-16,-16 3 0 16,10-3 16-16,0-1 0 0,-42 14 11 15,26-9 0-15,-3 2 0 0,-7 5 1 16,-38 25 4-16,22-9 1 16,-2 14 7-16,16-14 0 0,0 5 13 0,4 2 0 15,5 7 11-15,-2 4 0 0,5-13 34 16,-2 25 1-16,1-21-1 0,-1 29 0 15,1 8-35-15,1-1 1 0,-3 68-23 16,3-81 0-16,0-3-50 0,0-59 0 0,0 30-97 16,3 16 0-16</inkml:trace>
  <inkml:trace contextRef="#ctx0" brushRef="#br0" timeOffset="123433.14">15772 2942 376 0,'5'0'161'0,"11"0"-182"0,9-7-146 16,13 3 76 0,195-10 103-16,-154 14-88 15</inkml:trace>
  <inkml:trace contextRef="#ctx0" brushRef="#br0" timeOffset="123789.14">17295 2922 429 0,'0'0'201'0,"2"0"-157"0,-1 0 0 15,7 0-4-15,14 2-69 16,18 1-113-16,-2 0 1 0,43 2 80 16,-53-5-1-16</inkml:trace>
  <inkml:trace contextRef="#ctx0" brushRef="#br0" timeOffset="124024.14">18547 2943 481 0,'0'0'182'0,"11"0"-177"15,0 0 0-15,7 0-38 0,4 0 1 0,48-5-388 16</inkml:trace>
  <inkml:trace contextRef="#ctx0" brushRef="#br0" timeOffset="124367.64">20630 2845 573 0,'0'-1'194'0,"23"-2"-194"15,2 1-17-15,1 2 2 0,118-1-139 16,-110 1-1-16</inkml:trace>
  <inkml:trace contextRef="#ctx0" brushRef="#br0" timeOffset="124587.64">22201 2892 259 0,'20'0'-109'0,"-1"0"12"15</inkml:trace>
  <inkml:trace contextRef="#ctx0" brushRef="#br0" timeOffset="129275.94">17243 2930 885 0,'-21'13'401'0,"7"-5"-303"0,8-2-53 16,0-3 0-16,13 3 25 0,12 8-41 15,53-7-25 1,8-3 1-16,-34-6-7 0,46-5 1 0,95-8-37 15,-71 9 1-15,22 4-196 0,60 0-415 16</inkml:trace>
  <inkml:trace contextRef="#ctx0" brushRef="#br0" timeOffset="129507.44">18590 3053 758 0,'-16'0'435'0,"8"0"-350"0,1 0 2 16,4 0-40-16,-1 0 1 0,4 0-16 0,7 0-1 15,-2 0-11-15,45 0-69 16,11 0-70-16,16 0 1 0,12 0-46 15,15 0 1-15</inkml:trace>
  <inkml:trace contextRef="#ctx0" brushRef="#br0" timeOffset="130015.94">21095 2849 726 0,'-3'0'355'0,"3"0"-286"0,0 0 0 0,3 0-15 15,-1 0 1-15,6 0-37 0,15 1-1 16,18 2-37-16,31 4-1 0,-40-4-77 15,31 1 1-15,5 0-140 0,3-1 1 0</inkml:trace>
  <inkml:trace contextRef="#ctx0" brushRef="#br0" timeOffset="130211.44">22223 2893 731 0,'-11'0'430'0,"10"0"-305"0,2 0-56 15,8 0-61-15,0 0 1 16,21-5-83-16,44-5-425 16</inkml:trace>
  <inkml:trace contextRef="#ctx0" brushRef="#br0" timeOffset="130867.56">26205 2595 382 0,'2'0'311'0,"3"1"-224"0,3 1 0 16,3-1-53-16,8 3 2 0,9 0-44 0,6-2 0 15,27 1-112-15,-35-3 2 0,11-3-321 16</inkml:trace>
  <inkml:trace contextRef="#ctx0" brushRef="#br0" timeOffset="130987.56">27228 2614 628 0,'11'0'295'0,"-2"0"-273"0,1 0 1 15,-4 0-22-15,4 0 0 0,7 0-166 16,2 2 2-16</inkml:trace>
  <inkml:trace contextRef="#ctx0" brushRef="#br0" timeOffset="133920.06">16002 3853 706 0,'0'-24'426'0,"0"9"-332"16,3 4 0-16,-3 4-29 0,0-9-1 0,3 7 48 16,0 9-18-1,-3 18-74-15,4-15-1 0,15 36-12 16,-19 7 1-16,2 3-6 0,-2-23 0 15,0 24-3-15,0 0 1 0,0-3-12 16,0-3 1-16,0-24-13 0,0 21 1 0,0-2 3 16,0-5 0-16,0-6 9 0,0-4 0 15,0 2 8-15,0-17 0 0,2-7 5 0,-1 3 0 16,7 1 10-16,-7-10 0 0,7 6 8 16,25 9-1-16,1-10 2 0,-7-1 2 0,2 0-4 15,2 0 2-15,-14-1-3 0,27 0 2 16,-32 0-11-16,16-3 0 0,-19 1-3 15,11-1-10-15,-17 2-2 16,19-2 0-16,-10 1-52 16,-4 3 2-16,0 4-326 0</inkml:trace>
  <inkml:trace contextRef="#ctx0" brushRef="#br0" timeOffset="134528.07">17723 4000 661 0,'-14'0'316'0,"4"6"-233"0,6 1-1 0,-5 14 79 16,-20 106-40-1,29-93-84-15,10 15 1 0,-1-57 12 16,30 75-24-16,29-22-15 16,-19-36 1-16,-9-17-1 15,1-4 1-15,-26-1-3 0,4-2 1 0,25-32 5 16,-13-13 1-16,-23 14-4 0,-5 3 1 16,-15 4-10-16,1 25 1 0,-4-1-2 0,-30-26 1 15,-10 10-5-15,18 20 1 0,6 6-10 16,5 4 1-16,18 1-30 0,-1 0 1 0,-13 0-34 15,19 0 0-15,2 1-76 0,5 3 1 16,-8-3-153-16,4-1-1 0</inkml:trace>
  <inkml:trace contextRef="#ctx0" brushRef="#br0" timeOffset="135056.56">18129 3903 704 0,'4'17'399'0,"2"5"-229"16,2 5-45-16,-1-2-90 16,38 93-1-16,-38-100-16 15,7 19 0-15,5 7 6 0,4 2 12 16,1-7-32-16,-7-16 1 16,-6-13-27-16,-7-7 1 15,0-3 1-15,5 5 2 16,-15-13-27-16,9 3 0 0,-3-2-43 15,3-1 0-15,7-56-33 0,-10 25 0 0,0 13-8 16,2-25 2-16,1-17-85 0,2-4 100 16,2 10 100-1,3 9 0-15,2 13 36 0,-1 17 0 0,-7 21 74 16,4 2-1-16,-5 3 9 0,-6 4 1 16,6 8 60-16,9 50-34 0,-9-18-94 15,4 1 1-15,-4-33 19 16,3 18 0-16,3-7-41 0,3 9 0 0,0-14-29 15,-5-15 0-15,0 7 0 16,0-10-1-16,8 7-32 0,-15-14 1 0,23 8 8 16,-11-11-1-16,1-4 1 0,8-13 1 15,-9 3 16-15,-1-2 2 0,-5 3 15 16,0 2 0-16,-1 4 3 0,-5 10 1 0,3 2 1 16,-3-1 1-16,3-6-2 0,-6 21 0 15,3-12-10-15,0-5 1 0,0 5-52 0,0-3-79 16,0 3 47-1,3-4 0-15,-3 0-96 0,0 3 45 16,0 1 93-16,3-3 0 16,0-2 63-16,0 3 2 0,-3 1-137 15</inkml:trace>
  <inkml:trace contextRef="#ctx0" brushRef="#br0" timeOffset="135239.06">18666 3882 144 0,'0'-24'90'0,"0"12"-79"0,0 5 0 16,0-2-9-16,0 2 0 0,0-9-1 0,0 7 1 15,0-5-22-15,0 11-119 16</inkml:trace>
  <inkml:trace contextRef="#ctx0" brushRef="#br0" timeOffset="136056.06">21369 3920 547 0,'-2'44'363'0,"1"-15"-277"0,1-5 2 0,0-4-28 15,1 23 0-15,28 27 41 0,-10-59-53 16,6-18-40-16,33-1 1 16,-46-7 0-16,14-14 2 0,-4-6 9 15,-1-26 1-15,-16 26 7 0,-2 1 2 0,-11 11 19 16,-13-5-23-16,-21-36-25 15,-30 5 1-15,38 44-11 0,2 6 1 16,18 9-13-16,-27-4 0 0,30 10-7 16,-12 2-1-16,3 22-131 0,-2 32-258 15</inkml:trace>
  <inkml:trace contextRef="#ctx0" brushRef="#br0" timeOffset="136723.59">21852 3721 205 0,'-7'-5'120'0,"6"5"-110"0,-1 0 0 0,-1-2-3 15,1 2 1-15,2 0 0 16,0 0 1-16,-1 0 23 0,1 0 0 0,-2 2 43 16,1 0 1-16,-1 4 27 0,2-1 1 15,-12 45 105-15,12 2-14 16,0-19-120-16,0-1 2 0,0 25-23 16,0 7 0-16,0-2 26 0,7 18-48 15,1-34-28 1,3-7 0-16,14 1-25 0,10-39-46 15,-21-14 36-15,21-25 1 16,-26 17 9-16,20-40 1 0,-13 20 13 0,-5-1-1 16,-5 2 9-16,2-1 0 15,0 6 2-15,-8 21 0 0,7-9 14 0,-7 7 1 0,0 15 11 16,1 0 0-16,1 2 30 16,-1 19 3-16,14 5-29 15,-4 15-1-15,14 34-15 0,6-15-1 16,-5-30-10-16,-1-7 0 0,2-10 1 15,-12-11-1-15,11 3 3 0,-4-4 1 0,-11-8-8 16,19-10 1-16,-12-10 1 0,1-26 1 16,-11 16-1-16,-3 1 2 0,-5 19-6 15,1-22 0-15,-1 5-5 0,0 21 1 0,0-14-21 16,0 6 0-16,0 8-148 0,0 13-203 16,-1-2-31-16,-1-12 2 15</inkml:trace>
  <inkml:trace contextRef="#ctx0" brushRef="#br0" timeOffset="137372.07">19994 3622 648 0,'5'0'335'0,"-5"5"-279"15,3 2 1-15,1 1-22 16,-1 12 2-16,1 5-22 0,-3 4 2 0,2 23-10 16,-3-13 1-16,-1-17-5 0,-1 1 0 15,-4 45-1-15,-3-17 0 0,-2 3-4 16,-7 33 0-16,5-35-6 0,4-2 1 15,-1-9-2-15,3-10-1 0,6-6 1 0,-1-4 0 16,4-16 11-16,-2 1 1 0,9 10 18 16,9-11-1-16,-10-11 58 0,44 14 24 15,-13-8-61-15,2 0 1 16,-6 0-26-16,-7 0 1 0,-17 1-13 16,3 3 0-16,25 0-5 0,0 5 1 0,-15-4-44 15,-2 1 1-15,-10-5-92 0,24 7 0 16,-24-8-182-16,11 0 1 0</inkml:trace>
  <inkml:trace contextRef="#ctx0" brushRef="#br0" timeOffset="138523.56">17534 3749 207 0,'-24'2'157'0,"8"2"-135"16,3 1-1-16,0 6 3 0,-26 17-1 0,4 24 20 16,2 47 7-16,30-72-31 15,-2 34 1-15,5-15-12 16,0 0 0-16,2-22-8 0,1-3 1 0,7 25-4 15,2-3 0-15,14 17-2 16,7-7 0-16,-6-23-21 0,4-2 2 0,0-1-22 16,1-4 0-16,3-1 4 0,2-1 1 15,3-1 31-15,0-4 0 0,6-3 65 16,3-4 0-16,6-3 15 0,7-1 1 0,-32-2-35 16,32-1 0-16,-28-4-21 0,32 0-1 15,6-8-11-15,34-12 0 0,9-16-7 0,-38 5 1 16,3 0-39-16,-3-2 0 0,-2-1-36 15,-12-1-1-15,-5 2 5 0,-10 7 1 0,4-3-84 16</inkml:trace>
  <inkml:trace contextRef="#ctx0" brushRef="#br0" timeOffset="138655.56">19070 3925 155 0,'-23'-62'97'0,"4"21"-86"16,1 4 1-16,-1 5 2 0,-80-130-1 0,80 134 26 15,-25-22-1-15,-3 8 4 0,-2 12 1 16,0 14 4-16,-2 4 1 0,2 5-24 0,0 4-1 15,-3 10-12-15,26 1 1 0,0 2-45 16,-51 19 1-16,-6 10-70 0,25-10 1 0</inkml:trace>
  <inkml:trace contextRef="#ctx0" brushRef="#br0" timeOffset="139501.09">21301 3624 143 0,'-20'18'135'0,"9"-4"-96"0,4 0 0 15,1 3-8-15,-20 67 0 0,24-64-6 16,1 24-1-16,1-12 13 0,0 1-9 15,0 24-15-15,1 0 1 16,1-2 7-16,5-7-1 0,-1-7 7 16,2-1 0-16,7 19-2 0,-4-23-1 0,17 35 13 15,7-13-19-15,12-2-13 16,-5-15-1-16,3-12 35 0,2-1 1 16,10-4-20-16,0 1 0 0,7-9-16 15,7-5 1-15,3-3-31 0,3-6 0 0,-42-3-42 16,75-5-1-16,-28-14-127 0,43-51-2 15,-10-20 44 1,-26-11 110-16,-18 23 87 16,-42 21 1-16,-16 1 13 15,-10-9 0-15,-6-3 8 0,-10 4 1 0,-5 4 14 16,13 68 0-16,-42-95 75 0,-31 13-70 16,20 40-68-16,12 16-1 15,13 11-13-15,3 3 0 0,1 3-20 16,6-1 0-16,-2 1-80 0,16 2 0 15</inkml:trace>
  <inkml:trace contextRef="#ctx0" brushRef="#br0" timeOffset="140747.48">23227 3723 529 0,'-14'-5'195'0,"8"3"-191"16,4 0 0-16,2 1-3 0,5 1 1 15,0 0-16-15,-4-1-1 0,6-5-73 16,30-15 2-16,0 3-193 0</inkml:trace>
  <inkml:trace contextRef="#ctx0" brushRef="#br0" timeOffset="140900">23275 3803 367 0,'-20'38'277'0,"9"-10"-198"0,-1-2-1 16,6-2-34-16,-36 94 1 0,38-94-25 15,0 23 0-15,2-3-16 0,2-27 1 0,-2 18-9 16,2-23 0-16,2 12-30 0,0-15 2 15,5 19-70-15,-1-9-1 0,-3-17-56 16,-1 2 1-16</inkml:trace>
  <inkml:trace contextRef="#ctx0" brushRef="#br0" timeOffset="141027.98">23241 4087 364 0,'6'-27'276'0,"7"6"-171"0,6 7-58 16,-1 3-42-16,34-22 0 15,29 16-50-15,-55 17-169 0,13 0-118 16</inkml:trace>
  <inkml:trace contextRef="#ctx0" brushRef="#br0" timeOffset="141160.48">23389 4281 729 0,'-14'0'262'0,"8"0"-258"0,4-1 2 0,4-2-2 15,8-7-36-15,12-11-96 16,19-19 2-16,12-14-78 0,-20 15 2 16</inkml:trace>
  <inkml:trace contextRef="#ctx0" brushRef="#br0" timeOffset="141600.97">23661 3606 478 0,'-5'36'279'0,"2"9"-156"16,1-11-88-16,2-6 0 16,-1 109-22-16,2-116-1 0,2 18-15 15,-1-44 1-15,3 37-41 0,-2-3 0 0,6-7-64 16,-5-14 0-16,9 15-30 0,-10-21 1 16,9 8 75-16,-1-9 0 0,-17-12 30 0,12 2 55 15,5-7 29 1,24-36 0-16,-24 14 38 0,-2 5 1 15,1 1-7-15,1-2 1 0,9-6-19 16,-12 35 2-16,15-16-24 0,-14 18 0 0,22-5 14 16,-20 10-27-16,-3 4-21 15,7 4-1-15,3 13-54 16,-36-21-101-16,24 28 1 16,-27 1 1-16,10-26-7 0,-20 11 0 15,20-4 41-15,-24 14 206 0,13-9 26 16,4-1 1-16,2-14 108 15,15-2-60-15,-1 2-91 16,2 4 0-16,3-5-13 0,1 1 0 16,2 5-8-16,0-2-1 0,43 31-11 15,-23-30 1-15,-4 3 50 0,42 9-57 16,16 12-44 0,-31-10 1-16,-6-2-64 0,3-4 1 0,4-3-108 15,3-2 2-15</inkml:trace>
  <inkml:trace contextRef="#ctx0" brushRef="#br0" timeOffset="142284.76">25834 3337 624 0,'0'4'300'0,"0"12"-262"16,-2 5-1-16,1 14-8 0,-13 161-21 15,11-152-4-15,-2 19 0 16,7-76-3-16,-12 126 2 0,10-65 9 16,0-9 1-16,0-43 30 0,0 40 0 15,7-5 79-15,12 7-24 16,3-25-73-16,21-6 1 0,-14-7-19 15,3-1 1-15,-13-4-19 0,22-3-1 16,-20 2-79-16,23-5 1 0,20-9-182 16,-22 9 0-16</inkml:trace>
  <inkml:trace contextRef="#ctx0" brushRef="#br0" timeOffset="142632.26">27161 3766 470 0,'0'26'359'0,"0"-4"-244"15,1 3 2-15,1-6-26 0,10 80 1 0,-4-84-2 16,10 6 0-16,-4-16-51 0,25 9 1 15,4-17-4-15,-11-14-10 0,-6-3-11 16,52-27-1-16,-30-22 2 16,-31 29 1-16,-14 4-6 0,-3 0 1 15,-14 3-8-15,-1 15 0 0,-1 3-8 16,-31-31 1-16,-12 9-7 0,19 19 0 0,3 7-9 16,1 5 1-16,-3 9-28 0,24 14-59 15,1-4 13 1,-24 26 0-16,30-7-79 0,6-9 1 0,4 1-111 15,-1-22 1-15</inkml:trace>
  <inkml:trace contextRef="#ctx0" brushRef="#br0" timeOffset="143035.81">27510 3563 446 0,'0'0'310'16,"0"5"-101"-16,1 4-131 15,-1-1 1-15,3 12-24 0,1 7 1 0,0 7-9 16,2 20 0-16,0-17-15 0,-3-19 1 16,3 17-17-16,2-4 1 0,4 10 0 15,-4-22-1-15,4-1-7 0,-3-5 2 0,-5-8-1 16,6 1 0-16,9 1-10 0,-22-13 1 16,25 6-20-16,-7-7 0 0,6-12-9 0,-10-4-1 15,2-3 1-15,5-14 2 0,-8 9 5 16,2-7 1-16,2-14 11 0,3-1 4 15,-1 12 7 1,-15 38 1-16,7-8 31 0,-8 11-1 0,1 2 12 16,2 7 0-16,-3 8 30 0,7 55-11 15,-3-16-45 1,-1-33 1-16,6 25-12 0,5-5 1 0,4-31 2 16,1-6 1-16,4-4-1 0,14-6 1 15,-20-5-6-15,9-12 0 0,2-7-3 0,11-33 1 16,-14 17-6-16,-8-3-1 0,-3-1-6 15,-5 0 1-15,-1-2-20 0,0 1-1 16,2 7-60-16,-5 23 1 0,1-12-110 0,2 6 0 16</inkml:trace>
  <inkml:trace contextRef="#ctx0" brushRef="#br0" timeOffset="143691.82">28986 3366 755 0,'3'-5'351'0,"0"1"-295"16,3 4 0-16,6-1 13 0,14-5-49 15,5 5-18-15,9-3 0 16,14 3-29-16,1 1-91 15,-6 0-8-15,-3 0 2 16,-6-1-50-16,-15-3 0 0,-8-1 49 16,-16 2 0-16,-1 2 22 0,-6 1 94 15,-3 1 62-15,6-2 1 16,-45-7 68-16,17 8 0 0,-20 5 88 0,9 12-46 16,-21 27-86-1,34 0 0-15,16-2-18 0,0-2 0 0,5 12 16 16,3 10-32-16,2-1-34 15,3-41 0-15,0-5-10 16,3 20 1-16,0-9-48 0,3-4-146 16,-2-15 89-1,6 7-1-15,-4-8-23 0,-7-19 0 0,7 11 35 16,2-1 1-16,-5-2 52 0,9-7 1 16,31-31 20-16,-38 26 1 0,-1-1 25 0,-3 1 0 15,1 9 41-15,3-17 1 0,-5 18 16 16,6-18 2-16,-6 20-12 0,3-1 1 15,3-10 26-15,13 6-41 0,-18 18-36 16,10-13 1-16,32-2-5 16,-37 9 0-16,20 9-62 0,-18-1-153 15,13 15-120-15</inkml:trace>
  <inkml:trace contextRef="#ctx0" brushRef="#br0" timeOffset="143812.82">29062 3873 703 0,'0'0'317'0,"5"2"-217"0,3 0-82 16,3-1 1-16,11 0-69 15,11 1 0-15,-12-2-132 0,39-3 1 0</inkml:trace>
  <inkml:trace contextRef="#ctx0" brushRef="#br0" timeOffset="144063.82">29844 3486 688 0,'-23'5'374'0,"8"4"-299"0,1 3 2 0,3 0-31 16,-24 23 1-16,15 7-18 0,15-13-1 0,7 8-3 16,1-19 0-16,3-3 9 0,8 19 1 15,16 19 16-15,17-2-12 16,-21-25 10-16,-23-19 1 0,4 4-12 15,-9-9 1-15,-6 5-28 0,-5-2 1 16,-2-5-15-16,-25 5 0 0,5-3-14 16,-4-2 2-16,16-3-49 0,4 1 0 0,-43-8-59 15,24 3-1-15,-15-15-116 16,27 6 0-16</inkml:trace>
  <inkml:trace contextRef="#ctx0" brushRef="#br0" timeOffset="144231.32">30251 3417 499 0,'28'-7'191'0,"-8"3"-189"0,-6-1 0 16,-1 2-8-16,26-8 1 0,-24 2-98 0,-3 0 1 15,-5-3-164-15</inkml:trace>
  <inkml:trace contextRef="#ctx0" brushRef="#br0" timeOffset="144467.82">30285 3451 349 0,'-3'31'362'0,"-2"-7"-219"0,2 1 1 0,-2 0-45 16,-19 95 0-16,19-90-7 0,-18 48-61 16,17-50-13-16,-20 58 0 15,14-55-10-15,1-4 1 0,2-2-9 16,1-4 0-16,5-13-21 0,1 0-1 0,-1 5-41 15,-1-9 1-15,4-2-41 16,-1 6 0-16,6-21-139 0,-9 15 25 16,4-4 131-16,4-1 0 15,-1-2 62-15,-3 4-1 0,2-1 26 0,9-26 1 16,-14 41 1-16,6-19 0 0,-3 2-9 16,0 3 0-16,0 1-62 0</inkml:trace>
  <inkml:trace contextRef="#ctx0" brushRef="#br0" timeOffset="144851.32">29990 3436 781 0,'0'3'472'0,"8"-2"-389"0,1-1 0 16,5 0-58-16,13 1-1 0,13-1-23 16,86 0 0-16,-152 0-72 0,57 0 0 0,24 0-118 15,0 0 0-15</inkml:trace>
  <inkml:trace contextRef="#ctx0" brushRef="#br0" timeOffset="145911.7">27767 4206 179 0,'-35'0'118'0,"14"0"-74"0,-2 0 1 16,0 0-10-16,1 0 2 0,-47-1-29 16,-43-5 1-16,135 6-18 0,-64-7 1 15,-22-8-7-15,26 0 1 0,0-1-8 16,-15-13 1-16,16 7 13 0,1 0 1 0,-2 1 8 15,5 3 0-15,0-2-3 0,3-1 0 16,-1-1 5-16,4 0 0 0,-2 0-6 0,1-2 1 16,-3 2-9-16,4-1 0 15,17 10-11-15,-11-13 1 0,-7-27-62 0,14-9-26 16,7 4 108 0,8 13 1-16,1 22 18 0,4-4 1 0,3-21 11 15,0-6 1-15,11-33 14 0,-11 38 1 16,2 2 0-16,8-17 0 0,-4 29-13 15,1 3 2-15,15-2-3 0,23-6-11 16,8 0-14-16,-2 10 2 16,-6 10-4-16,1-1 0 0,12 3-1 0,5 3 1 15,9 2 2-15,9 2 1 0,1 1-2 16,-5 3 2-16,2 5 0 0,-4 1 0 0,-3 2-3 16,-8 1 1-16,-3 6-2 0,-6 14 0 15,-2 7-1-15,-6 4 1 16,-9 4-2-16,-1 2 1 0,-9 4-1 0,-6 2 0 15,-8 1 0-15,-5 4 0 0,-2-1-1 16,-1 5 0-16,0-1 0 0,0-2 0 0,1-6 1 16,-5-7 1-16,-3 1 36 0,-7-18 1 15,0 19 4-15,-2 3-1 0,-7-20-21 16,-5 20-1-16,-17 24-12 0,-23 2 0 0,7-21-8 16,-4 2 0-16,-8-2-1 0,-1 0 1 15,1-6 3-15,-3-2 0 0,-2-5 0 0,-2-6 1 16,-7-7-5-16,2-2 0 15,-5-5 1-15,-1-2 1 0,0-2-27 0,0-8-1 0,2 0-61 16,7-8 1-16,3-6-100 16,7-11 1-16</inkml:trace>
  <inkml:trace contextRef="#ctx0" brushRef="#br0" timeOffset="149560.21">21877 4847 397 0,'0'1'217'0,"0"0"-198"0,-1 3-1 0,-1-1-16 16,1 1 1-16,-2 0-36 0,0 0-1 15,3-10-66-15,-7 10 1 0</inkml:trace>
  <inkml:trace contextRef="#ctx0" brushRef="#br0" timeOffset="150123.26">21118 4850 394 0,'0'0'152'0,"0"-1"-142"15,0 1 0-15,0-1 2 16,3 1-1-16,4-5-4 0,5-3 1 0,17 3-7 15,14-1 1-15,-3 3-4 0,6-1 1 16,-21 1-7-16,27 3 0 0,0-4 1 0,6-1 1 16,-5 2 4-16,2-3-1 0,-3 1 8 15,-1 0 0-15,-2 3-3 0,0-1 0 0,-6 3-4 16,2-1 0-16,-5 0 3 0,-2 1 1 16,-2-2-1-16,-1 0 1 0,-3 0 0 15,6-3 1-15,-2-3-1 0,-2 3 1 0,-1-4 5 16,3 2 1-16,14-1 1 15,-17 5 0-15,-19 0-5 0,13 1 1 0,12-1-5 16,-13 3 1-16,-2 0-6 0,1 0 1 16,-7 0-24-16,-7 0 1 0,12 0-57 15,3 0 29-15,2 0 45 16,0 0 0-16,-1 0 8 0,-1 0 0 16,-15-2 9-16,27-2 0 0,-11 1 56 0,22-8 0 15,-12 4-52 1,-4 0 1-16,-3 1-11 0,-4-1 0 0,-4-2-10 15,3 2 1-15,-14 2-11 0,12 1 1 16,-3-2 11-16,11 3 0 0,-13 1 16 16,2 2 1-16,-5 0 0 0,4 0-1 0,-12 2 32 15,3 0 0-15,19 2 56 16,0 10 0-16,-17-10-45 0,13 5 1 0,26 1-18 16,-22-10-20-16,17 2-13 15,3-1 1-15,0-1-39 0,-6-1 1 16,-26-1-102-16,31-7 0 0</inkml:trace>
  <inkml:trace contextRef="#ctx0" brushRef="#br0" timeOffset="151051.76">27121 4482 153 0,'48'-1'84'0,"-15"-1"-62"15,0 1-1-15,-3 1 16 0,126-1 0 16,-124-1-3-16,43-1-1 0,12 0 34 16,41 0-6-16,-10-7-22 15,-44 1 0-15,-13 1-24 0,2 0 1 16,0 0-13-16,-3-1 1 0,2 2 2 15,-36 6 0-15,4 1 4 0,30-3 0 16,-3 2-1-16,1 1 1 0,-3-2-6 16,-3 2 0-16,0-1-2 0,-1 0 1 0,-1-2-4 15,1 0 1-15,-2-2-6 0,0-1 1 16,-4 0-16-16,2-2 2 0,21-2 1 0,-22-1 2 16,-6 2 11-16,0 1 1 0,-3 2 5 15,-5 0 1-15,-6 0 0 0,-3 4 1 0,0-1 16 16,-7 3 2-16,-1 0 1 0,-4 0 1 15,4 0 4-15,-9 0-16 16,2 0-10-16,3 0 1 0,-1 0-6 16,-2 0 0-16,-14 0-133 15,12 0 0-15,17-6-129 16</inkml:trace>
  <inkml:trace contextRef="#ctx0" brushRef="#br0" timeOffset="153063.57">26301 6384 685 0,'-36'16'247'16,"7"29"-140"-16,9 13 27 16,9-12-90-16,-37 172 0 15,49-189-17-15,16 21-1 0,6-5 1 0,12-8-1 16,11-9 6-16,0-10 1 0,5-14-2 16,4-1 1-16,16-27 3 0,-30-2-13 15,62-51-16-15,-60 20 0 16,-29 12-2-16,-6-4 2 0,-16 2-5 15,-7-2 1-15,-1 27 0 0,-13-24 0 0,-23-13-6 16,15 29 0-16,-9 16-29 0,-5 9-9 16,10 17-17-1,16 10 0-15,24-8-87 0,-4 14 0 0</inkml:trace>
  <inkml:trace contextRef="#ctx0" brushRef="#br0" timeOffset="153387.57">27400 6435 719 0,'0'44'410'0,"0"-12"-321"0,0 0 1 0,0-3-29 16,0-1 2-16,2 63-39 0,10 45 1 0,-13-166-20 15,9 79 0-15,8 19-25 0,0-33 2 16,1-6-79-16,9 6 1 0,-11-24-34 0,-8-10 1 15,3-10-361-15</inkml:trace>
  <inkml:trace contextRef="#ctx0" brushRef="#br0" timeOffset="153645.07">27766 6445 614 0,'0'0'393'0,"-8"21"-236"15,2-1-116-15,-3 0 1 0,-11 24-8 16,-59 114-18-16,63-126-19 15,-6 6 1-15,8-10-50 0,-2-4 0 16,6-9-53-16,3-6 0 0,5-9-50 16,0 0 1-16,7-9-4 0,-3 9 193 15,-1-2 55 1,1 0 1-16,4-4 15 0,0 5 1 16,29-29-13-16,-8 29 0 0,-7 5-36 0,2 4 1 15,1 9-7-15,2 4 1 0,15 19-39 16,-17-11 0-16,11 14-97 0,-17-26-205 15,-5-13-42-15,-3-2 1 16</inkml:trace>
  <inkml:trace contextRef="#ctx0" brushRef="#br0" timeOffset="154007.57">28353 6327 244 0,'-9'0'204'0,"2"-1"-123"16,3 1 0-16,-7 5 87 0,-21 16-1 15,-14 30-95 1,13 2-1-16,6-3-15 0,-4 3-1 0,4 2-29 16,-3-1 2-16,3 16-15 0,0 3-26 15,7-13-58 1,14-23 1-16,5-27-94 0,1-3 1 0,0-10-91 15,0 1 0-15</inkml:trace>
  <inkml:trace contextRef="#ctx0" brushRef="#br0" timeOffset="156792.12">27222 6693 173 0,'-41'0'8'0,"15"0"-18"0,3 0 0 15,0 0 24-15,4 3 2 0,-27-3 0 0,12 0 0 16,2 1 19-16,-15-1 1 0,36 0 28 16,-11 0 0-16,16-1-12 0,-18-2 1 15,14 1-16-15,9 1 1 0,-1-3 29 0,15 6 0 16,-9-5-12-16,5 1 0 0,54-14-21 16,-15 13 1-16,-13-1-20 0,28 1 0 15,14-4-11-15,7 3 2 0,112-8-5 16,-81 7 0-16,3 3-7 0,-10 0 2 15,-3 2-23-15,-9 0 0 0,5 0-109 0,33 0-100 16,-21 0 103 0,-64 0-1-16,-20 0-15 15</inkml:trace>
  <inkml:trace contextRef="#ctx0" brushRef="#br0" timeOffset="157039.6">26587 6610 293 0,'0'-8'146'0,"15"1"-92"16,0 3 1-16,11-1 21 0,115-13 0 16,-99 17-29-16,49 0 1 0,-87 2-24 15,188-2-1-15,-84 1-6 0,-1 0-1 0,2 0-10 16,-3 0 0-16,-8 1-11 0,-22 5 1 15,-2 4-111-15,-1-2-39 0,-39-6 75 16,-63-4 0-16,23 5-229 16</inkml:trace>
  <inkml:trace contextRef="#ctx0" brushRef="#br0" timeOffset="157216.1">26268 6617 382 0,'-6'-11'216'0,"11"5"-167"15,4 0 1-15,6 2 14 0,30-11 2 16,76 8-18-16,-80 7 1 0,7 0-30 16,8 0 1-16,154 2-7 0,-96 6 1 0,22 3 10 15,75 2-17-15,-18 2-26 16,-88-3-1-16,-30 1-102 0,-29-5-1 16,-12 2-49-16,-28-2 1 15</inkml:trace>
  <inkml:trace contextRef="#ctx0" brushRef="#br0" timeOffset="157368.1">26766 6860 823 0,'25'-6'307'0,"2"-1"-292"0,1 2-1 0,3 2-4 16,125-18 0-16,-117 18-6 0,47-3 0 16,3-2-3-16,9 4 2 0,4 3-15 0,8-4 1 15,14 3-133-15,49 1-274 16</inkml:trace>
  <inkml:trace contextRef="#ctx0" brushRef="#br0" timeOffset="162976.75">16918 10349 679 0,'-2'16'330'0,"-1"17"-260"0,2-3-47 15,-2-2 0-15,-10 110-11 0,10-114 1 16,-4 26-8-16,5-50 1 0,-3 47-5 16,-7 24 0-16,3-28-3 0,1-1 1 0,0-2-1 15,2-5 1-15,5-23-2 0,-4 15 1 16,5-8 12-16,5-13 0 0,1 7 16 15,6-1-1-15,28-5 40 0,11-7 0 16,6 0-24 0,-30-1 0-16,32-3-1 0,-11 3 1 0,-7 0 4 15,-23 1-26-15,34-2-17 16,-26 2 1-16,-8 0-30 16,-8 0-129-16,-5 0-239 15</inkml:trace>
  <inkml:trace contextRef="#ctx0" brushRef="#br0" timeOffset="163247.75">17537 10689 795 0,'-2'35'397'0,"2"-15"-323"0,0-1 1 0,0-3-20 16,0-3 1-16,6 31-24 0,3-25-1 15,9-7 7-15,29 0-16 16,-5-18-14-16,3-7 1 0,-8-9 0 16,-9-6 1-16,4-21 7 0,-18 16 0 15,-9-1 0-15,-2 1 1 0,-11 16-8 0,-3 1 0 16,-7-14-6-16,-20-15 0 0,-10 11-7 16,16 18 0-16,2 12-15 0,6 1 1 0,10 7-108 15,7 10-169 1,-18 12-66-16,22-17 2 0</inkml:trace>
  <inkml:trace contextRef="#ctx0" brushRef="#br0" timeOffset="163603.75">18126 10528 750 0,'0'18'411'0,"0"-1"-322"0,0 2 1 16,0-1-24-16,3 67 0 0,1-64 5 0,5 27-28 16,-4-53-35-1,13 56 0-15,-12-46-1 0,11 10 1 0,0-6-13 16,1-9 1-16,-8-4-69 0,5-13-7 16,13-16 59-1,1-24 0-15,-20 24 15 0,-1-3 0 0,-2 0 5 16,0 4 1-16,-3 21 6 0,4-10 1 15,-3 15 21-15,-1 4-1 0,11-10 50 16,-5 24 2-16,12 5-47 16,2 8 1-16,10 20-14 15,-12-27 2-15,-4-7-7 0,3-5 1 0,17-3 14 16,-24-12-40-16,-3-1-18 16,19-18 1-16,-26-28-133 0,-17 33-319 15</inkml:trace>
  <inkml:trace contextRef="#ctx0" brushRef="#br0" timeOffset="164215.75">16802 10000 449 0,'-38'19'242'0,"-2"6"-178"0,0-1-16 16,9-3-16-16,-116 82 1 16,130-88-15-16,-18 15 1 0,6 5 1 15,1 1 1-15,2 25 48 0,4 20-1 16,9 4-38-16,10-19-1 16,10-14-14-16,-1-26 0 0,5-2-8 0,29 76 0 15,-6-53-2-15,3 2 0 0,7-4-4 16,5-1 1-16,8-4 10 0,8-4 1 0,12-3 44 15,5 0 2-15,14 1-23 0,16-7 1 16,2 3-26-16,2-1 1 0,4-3-11 16,3-13 1-16,4-2-11 0,10-4 0 15,1 2 18-15,5 1-1 0,2-1-19 16,4-19 2-16,0-9-34 0,-7-23 2 0,15-15-27 16,46-53 7-16,-36-25 9 15,-90 44 1-15,-20-4-21 16,-20-68 68-16,-43-11 34 15,-36 59 0-15,-7 20 32 0,-17 4 0 16,-17-1 31-16,-75-7-65 0,-26 46-36 16,54 45 1-16,3 9-39 15,-62 11-10-15,22 18 12 16,82-10 1-16,18-3-43 0,19 1 2 16,-1-3-394-16</inkml:trace>
  <inkml:trace contextRef="#ctx0" brushRef="#br0" timeOffset="165003.75">21470 10044 611 0,'7'3'391'0,"-6"26"-214"0,3 20-67 15,-1 7-61-15,-3 202-40 16,0-214 0-1,-7 31-7-15,1-5 0 0,-2-5-2 0,0-9 1 16,1-6-4-16,1-12 0 0,7-46-2 16,-4 40 0-16,2-10 6 0,1-16 0 0,3-2 8 15,3 13 0-15,11-12 0 0,-8-10 1 16,43 12 2-16,-18-7 1 0,4 0 18 16,5 0 0-16,-18 1-17 0,19 4 0 0,1 1-14 15,-1 2 1-15,19 10-44 0,-30-4 1 16,-6 0-68-16,7 3 0 0,-31-13-322 15</inkml:trace>
  <inkml:trace contextRef="#ctx0" brushRef="#br0" timeOffset="165303.75">21986 10422 502 0,'0'50'303'0,"0"-15"-224"0,0-2 1 0,0-4-17 16,0-2 0-16,3 56-22 0,17 20 1 15,-21-127-16-15,24 71 0 0,23-19 14 0,7-19 14 16,-26-16-31 0,53-16 0-16,-64 5-4 15,17-18 0-15,4-21 5 0,-23 17 2 0,-11 4-7 16,-3-2 1-16,-13 3-15 0,2 18 1 15,-5 2-7-15,-31-31 1 0,-9 12-5 0,16 18 1 16,6 7-15-16,5 5 2 0,21 4-55 16,-11 1-1-16,15 2-92 0,1 3 0 0,-2-3-160 15,-5 2 0-15</inkml:trace>
  <inkml:trace contextRef="#ctx0" brushRef="#br0" timeOffset="165699.75">22493 10347 594 0,'0'10'351'0,"0"3"-265"16,0 4 1-16,0 0-17 0,3 1 1 16,-3 35-26-16,11 43 1 0,-13-116-23 15,9 57 2-15,0-2-9 0,4-2 1 0,1 7-8 16,-5-22 0-16,2-4-2 0,-5-12 0 15,2 5 5-15,4-3 2 0,-4-2-31 16,-9-6 2-16,6 0-24 0,7-2 1 0,32-32-47 16,-29-11 5-1,-2-5 58-15,-1-3 0 0,-5 9 15 16,-1 11 0-16,5 6 9 0,-3 9 1 16,4 8 28-16,-7 13 0 0,4 2 19 15,6 1 0-15,-17 7-2 0,34 12 1 0,-32-13-10 16,52 69 1-16,-32-55-5 0,19 13-10 15,1-7-10-15,28-5-1 16,-52-29-13-16,29-9 0 0,-26-7-27 16,12-20-24-16,2-34 0 15,-28 33 1-15,-8 12-54 0,-1 17 0 16,-6-1-164-16,-8-17 1 0</inkml:trace>
  <inkml:trace contextRef="#ctx0" brushRef="#br0" timeOffset="166319.79">23263 9951 568 0,'-36'-12'319'0,"-5"-1"-202"16,-7-5-60-16,7 5-49 15,-163-43 1-15,168 49-8 16,-42-9 1-16,-5 1-4 0,-1 2 1 15,-2-1-1-15,-2 1 1 0,-1 1-1 0,-8-1 1 16,-3 2 2-16,0 6 1 0,0 2 3 16,2 1 1-16,0 2 14 0,10 3 0 15,2 4 14-15,7 12 0 0,3 6-10 16,8 5 2-16,3 3-19 0,12 7 1 0,-5 14 0 16,-4 52-9-16,25-3-1 15,22-19 0-15,15-13 0 16,0 0 0-16,7 4 0 0,6 3 1 0,6-3 0 15,7-7 0-15,3-2 1 0,7-10 0 16,14 8 10-16,55 22 29 0,36-23 0 16,-26-34-1-16,-6-8-17 15,22-10-1-15,5-4-14 0,-2-5 1 0,2-4-11 16,0-7 0-16,-2-6-20 0,2-17 0 16,-5-4 6-16,-19-11 1 15,-9-7 27-15,-6-9 0 0,-5-4 3 0,-11-13 2 16,-7-3-3-16,-22-7 1 0,-14-1-3 15,-22 10 1-15,-10 2-1 0,-16-3 1 0,-5 6-1 16,-17 11 2-16,-3 5-4 0,-5 4 1 16,-2 8-8-16,4 18 0 0,1 11-16 15,5 6 0-15,1 7-61 0,2 4-1 0,17 2-94 16,-13 0 0-16</inkml:trace>
  <inkml:trace contextRef="#ctx0" brushRef="#br0" timeOffset="167143.84">27155 9493 566 0,'4'0'294'0,"2"14"-130"0,1 17-39 16,-6 0-97-1,19 132 2-15,-18-127-22 0,-1 43 1 0,-1-77-5 16,3 150 0-16,-3-79-5 0,0-4 1 16,0 1-6-16,0-4 0 0,3-5 1 0,1-14 1 15,4-6 5-15,-4-51 0 16,13 55 7-16,3-23 1 0,24 3 39 0,15-17 4 16,7-6-34-1,-11-2-1-15,-32 0-10 0,15-1 0 0,-16 0-7 16,15-2 0-16,3 2-77 0,-1-3-126 15,15-10 10 1,-24-3-1-16</inkml:trace>
  <inkml:trace contextRef="#ctx0" brushRef="#br0" timeOffset="167427.87">27881 10113 419 0,'0'31'315'0,"0"-1"-215"16,2-3 0-16,-1-5-23 0,15 81-1 0,-10-89-25 15,7 1 2-15,-3-12-23 0,22 7 1 16,-9-13 10-16,22-18 3 16,-1-9-28-16,22-38 1 0,-50 26-1 15,-4 4 0-15,-14 1-8 0,-7 1 1 16,0 18-8-16,-6 3 1 0,-22-33-2 15,-20 9 0-15,15 24-5 0,4 8 1 16,-3 9-6-16,5 0 0 0,21 5-31 16,1 4 1-16,-23 12-70 0,23 0-1 0,4 9-136 15,7-15 1-15</inkml:trace>
  <inkml:trace contextRef="#ctx0" brushRef="#br0" timeOffset="167748.35">28541 9832 562 0,'-19'8'347'0,"8"8"-254"16,5 4 1-16,-2-1-15 0,-21 79 2 15,28-79-33-15,-4 21 0 0,5-21-28 16,0-4 1-16,0 17-14 0,0-6 0 16,3-3-4-16,0-15 1 0,9 15-11 0,7-11 1 15,-3-9-25-15,2-1 2 0,-10-7-12 16,10-5 0-16,8-12 15 0,-8-6 1 0,2-15 19 15,-6 12 0-15,-5 4 6 0,5-1 0 16,-7 7 0-16,-3 16 1 0,0 0 74 16,1 8 15-16,-3 4-51 15,5-2 0-15,25 11-1 0,-13 3-1 16,12-6 7-16,27 2-23 16,-32-23-59-16,26-10-63 15,19-24 9 1,-26-18 0-16,-29 31-105 0,-3 3 1 0</inkml:trace>
  <inkml:trace contextRef="#ctx0" brushRef="#br0" timeOffset="168412.35">28600 9294 483 0,'-18'-38'255'0,"2"14"-187"0,-2 7 2 0,-2 3-22 15,-80-54 0-15,77 60-36 0,-25-3 1 16,-21 3 3-16,-26 6-10 16,50 8-5-16,-94 6 0 0,68 8-7 15,-3-1 1-15,-2 4-7 16,-5-4 1-16,2 5 4 0,2 12 0 0,2 1 2 16,4-4 0-16,5-1-5 0,4 0 0 15,3 1 5-15,3-1 0 0,7 1 6 0,6 3 1 16,6 4 5-16,2 0 0 0,7 2 6 15,5-1 0-15,9 7-5 0,5-1 1 0,6 19 14 16,10 12 11-16,1-43-19 16,0-4 1-16,9 34 4 15,18 15-1-15,5-8-3 0,-7-26 1 0,4 0-4 16,4-1 0-16,7-1-5 0,1-1 1 16,6-4 5-16,8-3 1 0,41 19 25 15,44 12-17-15,44-15-18 16,-61-33 1-16,-13-8-18 15,3-2-1-15,2-5-45 0,-8-1 0 0,8-6-70 16,41-16 16-16,-23-37 92 16,-60 12 1-16,-14 1 40 0,-10-16 1 15,4-10 74-15,21-43-5 16,-18-19-70-16,-33 33 1 0,-5 10-11 16,-14-15 0-16,-2-2 17 0,-10-3-1 15,-11-8 27-15,-49-22-11 16,-29 44-34-16,23 55 0 15,8 15-11-15,-1 13 1 0,-18 7-43 16,-18 4-141-16,-8 14-82 16,36-5 2-16</inkml:trace>
  <inkml:trace contextRef="#ctx0" brushRef="#br0" timeOffset="169499.29">24129 9832 654 0,'23'-11'245'0,"-3"3"-239"15,-3 3-1-15,3 0-5 0,75-17 0 0,-74 19-52 16,21-8-1-16,7-5-262 0</inkml:trace>
  <inkml:trace contextRef="#ctx0" brushRef="#br0" timeOffset="169727.79">24109 10026 131 0,'-2'14'82'0,"2"-4"-41"0,0-3 0 0,-1-1 34 15,1 0 1-15,0 7 10 0,0-3 0 16,0 3 75-16,3 6-43 16,-2-4-83-16,3 2 0 0,-4-13 1 15,3 11-25-15,0-5-10 16,-3-3 0-16,3 4-33 16,-3-20 1-16,0 9-148 0,0-1-166 15</inkml:trace>
  <inkml:trace contextRef="#ctx0" brushRef="#br0" timeOffset="169860.29">24157 10082 247 0,'9'-17'235'0,"-3"9"-158"0,2 2 2 0,4 2 31 16,26-11-60-16,-7 12-45 16,3 2 0-16,-7 5-62 15,-6 4 0-15,-2 3-127 0,-6 0 0 0</inkml:trace>
  <inkml:trace contextRef="#ctx0" brushRef="#br0" timeOffset="169979.79">24192 10251 486 0,'3'-2'177'0,"3"-4"-181"0,2-1 0 15,7-5-172-15</inkml:trace>
  <inkml:trace contextRef="#ctx0" brushRef="#br0" timeOffset="170264.3">24496 9824 412 0,'-6'5'309'0,"3"10"-226"16,3 3 2-16,-3 10 31 0,-14 122-68 15,14-118-42-15,3 10 0 16,0-51-10-16,0 47 1 0,0-10-46 15,0-5 0-15,0-5-63 0,0-15 2 0,0 11-122 16,0-14 70-16,0-12 139 16,0 10 2-16,0-2 21 15,3-6 1-15,6-48 15 0,-1 29 2 0,1-4 16 16,5-4 2-16,3-6 56 16,21-25-34-16,-13 30-48 15,-4 17 2-15,-8 14-7 0,-5 7 0 16,5-3-14-16,-11 4-1 0,-7 4-61 15,5-3-1-15,-5 4-131 0</inkml:trace>
  <inkml:trace contextRef="#ctx0" brushRef="#br0" timeOffset="170403.29">24450 10019 587 0,'-5'0'300'0,"5"3"-208"0,0-1 1 0,0 2-9 16,0 2 1-16,2 4-24 0,4 2 0 15,2-16-25-15,7 17 0 0,53 33-23 16,-35-34 1-16,1-5-10 0,-16-5 0 15,18 6-5-15,24 8 1 0,-14-3-78 16,3-1 0-16,-23-7-135 0,25 2 0 0</inkml:trace>
  <inkml:trace contextRef="#ctx0" brushRef="#br0" timeOffset="171240.29">30589 9668 658 0,'6'-6'307'0,"0"2"-264"0,0 1 0 0,2-3-29 16,6-3 1-16,9-3-15 0,-12 8 1 15,19-9-43-15,-8 6-59 16,-15 5 59-16,15-3 1 16,-22 5-21-16,-12 4 1 0,9-1 5 15,3-1 1-15,-3 3 29 0,-11 3 1 0,-31 40 22 16,22-26 1-16,-7 11 26 0,11-7 0 15,2 4 10-15,1 0 1 0,3 2-10 0,2 2 2 16,2 0 3-16,0 1-1 0,9-20 2 16,-3 17 0-16,3-18-1 0,-2 13 0 0,2 7-10 15,0-14 1-15,0-4-15 0,0-9 1 16,0-2-4-16,0-1 0 0,2 5-17 16,1-3-1-16,-3-14-45 0,3 13 1 0,-3-6-82 15,3 1 1-15,0-8-220 16</inkml:trace>
  <inkml:trace contextRef="#ctx0" brushRef="#br0" timeOffset="171387.79">30580 9857 109 0,'4'-13'125'0,"0"5"-81"0,0 4 0 0,-1 0-18 15,5-10 0-15,-1 10-17 0,-3 2-1 0,-6 6-4 16,7-6 0-16,-4 3-21 15,2-1 0-15,1 10-132 0</inkml:trace>
  <inkml:trace contextRef="#ctx0" brushRef="#br0" timeOffset="171555.8">30588 10071 646 0,'-4'0'324'0,"3"0"-274"0,2 0 0 15,-1 0 1-15,0 0 1 0,2 0-32 0,1 0 0 16,2 0-29-16,19 0 0 0,10 0-45 16,0 0 2-16,15-6-28 0,51-10-287 15</inkml:trace>
  <inkml:trace contextRef="#ctx0" brushRef="#br0" timeOffset="171784.29">31501 9622 459 0,'-18'0'320'0,"-1"0"-150"16,4 7-113-16,6 1 0 16,-27 16-28-16,21 14 1 0,11-9-15 15,2 3 1-15,5-14-6 0,5 15 1 0,4 0 9 16,-1-19 0-16,23 38 58 16,13 0-16-16,-36-40-20 15,-5-4 0-15,13 10-10 0,-18-14 2 16,2 5-25-16,-11 0 0 0,-10-5-28 15,9-5 1-15,-48 12-47 0,20-10 1 0,-1-1-67 16,-7 0 0-16,22-4-152 0,-21-4-1 16</inkml:trace>
  <inkml:trace contextRef="#ctx0" brushRef="#br0" timeOffset="171923.29">30549 9953 581 0,'16'-16'209'0,"0"3"-210"0,3 3 0 0,2-2-41 16,91-43 0-16,-84 44-155 0,30-13 0 15</inkml:trace>
  <inkml:trace contextRef="#ctx0" brushRef="#br0" timeOffset="172355.79">31912 9594 814 0,'-10'0'330'0,"9"0"-301"16,-1-1 1-16,2 1-12 0,2 0 1 0,-1 0-15 16,-1 0 0-16,3 0-13 15,0-1 0-15,4 1-30 0,32-8 0 0,-5 6-73 16,-12 2 22-16,-5 0 80 15,-3 0 0-15,-13 1 12 0,3 3 0 16,-11-1 2-16,7 4 0 0,-5 18 11 0,-2-4 0 16,-16 26 23-16,-13 32-12 15,12-8-18-15,8-8 1 0,6-16-4 16,0-3 0-16,4-2-5 0,3 2 0 16,3-23-2-16,0-3 1 0,-2 21-46 0,2-4 1 15,0-6-425-15</inkml:trace>
  <inkml:trace contextRef="#ctx0" brushRef="#br0" timeOffset="172490.81">32027 10273 872 0,'-15'0'325'0,"8"0"-320"0,4 0 0 15,-2 0-34-15,2 0 2 0,0 0-131 16,-7 0 1-16</inkml:trace>
  <inkml:trace contextRef="#ctx0" brushRef="#br0" timeOffset="174463.97">16031 11683 302 0,'0'9'132'0,"3"-2"-128"15,-3-2 1-15,4 0-5 0,3 4 1 16,1-6-7-16,12 5 0 0,8-5-32 0,-4-5 1 16,-4-2-120-16</inkml:trace>
  <inkml:trace contextRef="#ctx0" brushRef="#br0" timeOffset="174691.47">16844 11647 153 0,'50'-14'146'0,"-17"6"-102"15,-4 3 1-15,-3 0-7 0,112-12 1 16,-105 17 8-16,51 0-28 16,-53 0-20-16,-2 0 0 15,43 0-9-15,69 0 21 16,-42-1 17-16,-28-5 1 15,-5 1-18-15,0-5 0 0,3 2 2 0,-6 2-1 16,-2 4 7-16,-68 3 1 0,60-2-12 16,-5 1 1-16,-5 1-7 0,-26 0 0 0,37 4-36 15,-24 0 2-15,0 1-93 0,-4-2 0 16</inkml:trace>
  <inkml:trace contextRef="#ctx0" brushRef="#br0" timeOffset="176323.97">21816 12121 731 0,'0'45'299'0,"0"4"-269"0,-2-11-21 16,2-8 0-16,-4 115-5 0,2-123 0 15,-1 17-20-15,5-43 1 0,-4 38-23 0,1-3 1 16,1-3 10-16,-2-3 0 0,2-17 24 16,-2 17 0-16,2-14 17 15,0-1 1-15,0-5 48 0,0-5 50 16,2-3-51-16,3 6 1 15,2-3-17-15,21 5 1 0,12-10-28 0,-3 0 2 16,4-2-16-16,2 1 0 0,-20 4-3 16,25-4 1-16,-4 2-2 0,24-5 1 0,-46 4-27 15,19-1 2-15,-4 1-74 0,11-2 0 16,-29-2-136-16,-12 1 0 0</inkml:trace>
  <inkml:trace contextRef="#ctx0" brushRef="#br0" timeOffset="176587.47">22449 12273 783 0,'4'36'402'0,"-1"-10"-334"0,-1 0-1 0,1-5-21 15,11 72 1-15,-8-83-20 0,5 5-1 0,-2-12-5 16,3 3 0-16,-6-7-14 0,17 1 0 15,-7-15-9-15,1-11 0 0,2-30 2 16,-16 34 1-16,4-31 7 0,-10-8-3 16,-4 33-6-1,0-22 1-15,-2 8-22 0,-2 15 1 0,0 14-54 16,0 3 1-16,8 9-59 0,2 0 1 16,-1-1-136-16,4 4 1 0</inkml:trace>
  <inkml:trace contextRef="#ctx0" brushRef="#br0" timeOffset="177000.97">22842 12141 579 0,'0'0'295'0,"-3"2"-249"16,3-1 0-16,0 2 21 0,0 7-20 15,0-2-27-15,0 9-1 16,6 10 10-16,-2-8 0 0,11 15 68 15,3 4 4-15,-3 0-62 16,0 1 0-16,-2-7-8 16,-4-9 0-16,5 16 15 0,-1-10-11 15,-8-22-40-15,0-3 1 16,9 12-63-16,-8-16 1 0,-12-13-39 0,6 7 1 16,10-2 15-16,19-53 0 0,-19 16 39 15,1-5 1-15,1 2 49 0,0-5 0 0,8-13 39 16,-8 32 0-16,-2 13 11 0,-6 14 0 15,4-4 34-15,-5 8 2 0,-2 5-12 16,9-2-1-16,-10 14 0 0,9 5-42 16,9 14-20-1,-6-5 0-15,1-3 5 0,-1-11 1 0,11-3-2 16,5-6 0-16,-17-10-22 0,10-2 0 16,-1-9-24-16,-4-5 1 0,-1 2-42 0,-1-12 2 15,-6 11-30-15,0-1 0 0,-1 10-23 16,2-10-1-16,5-2-92 0,0-1 0 15</inkml:trace>
  <inkml:trace contextRef="#ctx0" brushRef="#br0" timeOffset="177583.47">23674 11801 703 0,'0'-7'266'0,"8"3"-222"15,0 1-13-15,2 0-41 16,17-8 0-16,-7 2-77 0,-4-1 0 16,1-5-250-16,-3 2 145 0,-9 8 196 15,7-9 0-15,-23 29 96 16,14-16-1-16,-3 6 50 0,2-2 0 0,6 30-28 15,-10-2 1-15,-1 18 75 16,1 16-57-16,-2 6-102 16,-1-2 1-16,-2-2-27 0,4-15 0 15,-1-17-14-15,3-7 1 0,-1-5-36 16,2-9 2-16,0 0-127 0,0-14-54 16,-1-5 117-16,1-5 0 15,0-3 4-15,-5-53 124 16,5 24 26-16,0 3 1 0,0 14 24 15,0 17 0-15,0-6 5 0,0 9-1 16,3-8-14-16,3-2-1 0,11-3-24 0,0 5 1 16,6 3-23-16,16-5-1 0,-26 14-19 15,13-5 1-15,-1 4-4 0,0 2 0 16,-1 1-39-16,-1 0 2 0,-13 4-137 16,8 3 0-16</inkml:trace>
  <inkml:trace contextRef="#ctx0" brushRef="#br0" timeOffset="177695.97">23908 12187 1001 0,'-26'7'468'0,"12"-3"-389"0,6-1-68 16,2-2-14-1,-9 4 0-15,18-3-110 0,9-4 0 0,-9-2-717 16</inkml:trace>
  <inkml:trace contextRef="#ctx0" brushRef="#br0" timeOffset="178548.56">24035 11382 700 0,'-58'-28'322'0,"4"-2"-214"0,13 10-54 16,4 1 2-16,-187-61-1 0,159 72-43 16,-87 4-14-16,-13 5-21 15,0 7 0 1,51 16-1-16,10 4 1 0,-6 11 0 16,3-1 6-16,4-7 1 0,2-1 10 15,4 1 0-15,0 3 7 0,4-4 0 0,0 0 1 16,8-1 0-16,3 0 0 0,8-6 0 15,5 0-3-15,8-2 0 0,2-1 0 16,10-4 1-16,3 3-3 0,5-1 0 0,4 4-3 16,0 5 1-16,6 2 1 0,4 0 1 15,3 7 1-15,1 0 1 0,4 3-2 0,5 0 1 16,4 3 0-16,3 1 0 0,2 0-1 16,4-25 0-16,-2 23 1 0,3-22 0 15,0 17-1-15,1-18 0 0,4 19 1 16,1 16-1-16,6-18 2 0,7 17 1 0,-1-18 3 15,16 20-1-15,-3-19 5 0,-1-3 0 16,12-2 7-16,2 3 1 0,10 1 10 16,2 2 0-16,12-1-12 0,6-1 0 0,15-6-8 15,7-3 1-15,5-1-3 0,2 0 0 16,-3 5-2-16,3-6 1 0,2-1-9 16,2-5 0-16,0 0-18 0,4-4-1 0,1-1-23 15,-11-11 0-15,-2-2-40 0,-2-9 1 16,-1-5 42-16,4-21 0 0,0-6 9 15,1-9-1-15,0-6-35 0,-9-15 1 16,-1-1-42-16,-9-3 1 0,11-7-59 0,47-20 264 16,-11 18 53-1,-53 12 1-15,-18 6-24 0,-9 8 0 0,-4 3-34 16,-12 1 1-16,-5 5-11 0,-4-2 1 16,-4-8 48-16,-20-39-54 15,-20-7-46-15,-10 30 1 0,-4 12 5 16,-6-4 0-16,-12 0 25 0,-39-10-44 15,-4 26-19 1,30 38 0-16,12 10-28 0,0 2 1 0,4 6-78 16,4 5 1-16,26-2-174 0,-3-1 1 15</inkml:trace>
  <inkml:trace contextRef="#ctx0" brushRef="#br0" timeOffset="179440.47">27549 11761 624 0,'0'-18'333'0,"0"10"-255"0,0 6 1 0,0-1-26 16,0 2 0-16,0 0-8 0,0 1 0 0,0 6-14 15,0-3 0-15,0 14-17 0,0 18-1 16,-2 5-6-16,2 28 0 0,-4-42-6 16,1 24 1-16,2 1-3 0,-1-5 0 15,-1-2 1-15,3-2 0 0,-1-4-5 0,1 0 1 16,1-24-1-16,1 15 1 0,5 10 3 15,4-23 1-15,12 4 4 0,15-8 0 0,-7-7-1 16,1-1 1-16,-18-4 0 0,19 1 0 16,-3-1-1-16,0 0 0 0,-15-1 0 15,14-4 1-15,-4 0-19 0,1-5 1 0,16-13-87 16,5-16-54 0,-35 27 58-16,23-33-1 0,-22 22-25 15,-4-7 0-15,1-3-4 0,0-1 0 16,-7 22 83-16,0 1 1 0,7-24 64 15,-6 18 0-15,2 5 73 0,-6 9 1 0,3-8 76 16,-6 22-8-16,3-9-76 16,1-1 0-16,1 4-24 0,4 23 0 15,-3 0 9-15,5-2-28 16,-2-16-27-16,6 22 1 0,11-18-2 16,-10-14-1-16,-6-2-2 0,-4-4 1 15,16-7-1-15,-24 4 0 0,28-35-2 16,-21 12 2-16,-5 0-7 0,-8-2 0 15,-8 0-2-15,-5 1 0 0,-15-10-1 16,12 21 0-16,16 18-5 0,-14-4 1 0,3 4-9 16,5 4 1-16,3 1-27 0,3 0 1 15,8 3-68-15,-4 4 1 0,14-8-79 16,-11 7 1-16</inkml:trace>
  <inkml:trace contextRef="#ctx0" brushRef="#br0" timeOffset="179787.99">28428 11805 694 0,'5'21'410'0,"-2"-4"-309"16,0 1 1-16,-3 1-30 16,12 75 2-16,-9-74-39 0,5 15 0 0,-2-16-11 15,11 13-17-15,-11-26-18 16,8 12 0-16,6-5-42 15,-8-13 0-15,-6-7-35 0,7-6 0 0,8-22-8 16,-1-22 1-16,-6 14 34 0,-2-2 2 16,2 4 51-16,-3 7 0 0,-3 11 26 0,-1 18 2 15,-6-2 51-15,2 4 2 0,2 9 118 16,9 4-38-16,6 30-71 16,11 26-35-16,-20-53-27 15,22 32 2-15,-14-42-12 16,-11-4 1-16,16-7-13 0,-7-13 0 15,-5-7-14-15,2-7-1 0,-3-18-43 16,-8 41 1-16,3-15-75 0,-1 7 0 0,-1-3-205 16,-4 8 1-16</inkml:trace>
  <inkml:trace contextRef="#ctx0" brushRef="#br0" timeOffset="180099.47">29337 11529 838 0,'0'-8'277'0,"3"-2"-272"0,0 2 1 0,4 1-1 15,9-13 0-15,-3 10-13 0,5 2 0 16,-21 11-10-16,38-17 0 0,-22 10 13 0,1 4 1 15,-10 6 10-15,5 4 1 0,-12 2 18 16,17 34-1-16,-12-6 18 0,-2 6 0 0,0-3 26 16,-2 5-34-1,-2 68-26-15,-6 60 1 0,4-126-7 16,2-7 0-16,4-4-63 0,0 0-111 16,0-52-34-1,-3 35 0-15</inkml:trace>
  <inkml:trace contextRef="#ctx0" brushRef="#br0" timeOffset="180220.47">29474 11865 560 0,'0'-13'216'0,"11"2"-165"15,2 3-30-15,-2 3 2 16,28-13-27-16,0 9 1 0,-26 5-89 16,16 0 1-16,-6-2-74 0,-4 1 2 0</inkml:trace>
  <inkml:trace contextRef="#ctx0" brushRef="#br0" timeOffset="180351.97">29524 12077 826 0,'0'2'327'0,"-1"1"-287"0,1 1 0 16,8-1 11-16,15 2-114 16,3-1-71-16,-6-9 1 0,37-6-126 15,-4-18 2-15</inkml:trace>
  <inkml:trace contextRef="#ctx0" brushRef="#br0" timeOffset="180811.48">29729 11164 560 0,'-26'-23'265'0,"6"7"-190"0,-2 2 1 15,-1-1 4-15,-95-55 0 0,90 59-48 0,-35-14 1 16,-10 6-28-16,-3 6 0 0,-8 7-5 16,-2 0 1-16,-1 3-10 0,-4 3 0 15,1 1-19-15,0 4 0 0,-2 4-6 16,1 11 0-16,2 0-9 0,2 3 1 16,-1 3-5-16,10 2 1 0,3-2 3 0,7 1 1 15,-1-1 2-15,1 5-1 0,5 1 0 16,5-6 0-16,-1 2 9 0,-1 1 1 0,2 1 20 15,0 2 2-15,0 2 8 0,2 0 1 16,8 2 3-16,3-1 0 0,11 1 11 16,2 3-1-16,9 0 3 0,5-3 2 0,11 2-4 15,4 1 0-15,5 2 4 0,2-20-1 16,0 3-11-16,7 19 1 0,14 23-7 0,-1-22 0 16,18 19 1-16,-13-20 1 15,0 5 7-15,4-1 0 0,11 14 49 0,23 10 12 16,6-4-39-1,-10-12 0-15,-10-15-6 0,7-2 2 16,8-3-19-16,3-3 1 0,7-5-21 0,4-3 0 16,7-2-11-16,8-8 2 0,3-2-12 15,5-4 0-15,2-2-107 0,-5-8 0 0</inkml:trace>
  <inkml:trace contextRef="#ctx0" brushRef="#br0" timeOffset="180990.97">29918 11796 566 0,'26'-50'353'0,"-14"19"-265"16,-6 5-1-16,-4 3-16 0,14-87-1 15,-20 95-30-15,-13-16 0 0,9 32-31 16,-28-45 2-16,-22 2-14 0,8 15 1 0,-39-9-58 16,-42-14-42-16,-27-11 7 15,48 28 1-15,15 6-248 16,-11 0 1-16</inkml:trace>
  <inkml:trace contextRef="#ctx0" brushRef="#br0" timeOffset="182179.97">25418 11615 535 0,'-5'49'298'0,"2"-15"-230"16,3-3 2-16,-3-3-26 0,-5 112 0 15,6-116-28-15,-2 24 1 0,4-49-12 0,-4 48 0 16,-1-3-16-16,2-3 2 0,-3-1-37 16,-1-11-2-16,4-8 29 15,-4 1-1-15,7-24 1 16,0-9 0-16,4-3 1 0,-8 9 2 0,4-54 9 16,4 13 1-16,2-6 7 0,5-6 1 15,12-31 14-15,-3 39 0 0,18-7 9 16,-12 32 0-16,13 11 39 0,9 7-12 15,-5 6-34-15,-17 2 1 16,-23 6-12-16,3 7 0 0,-3 11-94 16,-20 28-111-16,5-38 7 15,3-6 1-15</inkml:trace>
  <inkml:trace contextRef="#ctx0" brushRef="#br0" timeOffset="182300.28">25448 12007 511 0,'-4'2'328'0,"1"4"-133"0,4 7-34 16,5-5-99-1,10 17 0-15,19-4-19 0,0-10 0 0,11 0-26 16,2-3 1-16,10-2-26 0,-24-1-1 16,52 1-138-16,86 8-174 15</inkml:trace>
  <inkml:trace contextRef="#ctx0" brushRef="#br0" timeOffset="183048.31">31420 11562 688 0,'-19'-3'327'0,"-4"0"-186"0,1 3-23 16,-3 8-26-1,-28 12-71-15,21 21-1 0,32-11-9 16,6 1 2-16,2-14-3 0,10 19 1 16,-5-18-5-16,27 36 0 0,9-3 10 15,-17-17-1-15,1 0 32 0,-11 3 21 16,-18-3-46-16,-20-9-1 15,4-15-10-15,-17 9 2 0,-5-3-9 0,-27 2 0 16,16-10-21-16,4-6-1 0,15-2-105 16,4-6-202-16</inkml:trace>
  <inkml:trace contextRef="#ctx0" brushRef="#br0" timeOffset="183675.33">32646 11419 866 0,'-3'0'347'0,"1"0"-300"0,4 0 1 0,2 0-19 16,-1 0-1-16,8 0-21 0,11 0 0 0,22 0-21 15,-10-1 1-15,10-2-64 0,5 0 0 16,-5-1 9-16,-3 0 1 16,-7 1 29-16,-16 0 0 0,-4-2 29 15,-14 4 0-15,0 2 5 0,-12 2 1 16,9 0 2-16,3 0 1 0,-6-1 1 0,-39 25 1 16,23-9 7-16,-5 12 1 0,-1 20 31 15,14 3 29-15,2 7-27 16,8-5 1-16,4 12 80 0,0 27 29 15,3 22-120-15,1-35-1 16,4-4-13-16,-5 20-21 16,0-16-53-16,-3-37 0 0,0-9-98 15,-3-8 1-15</inkml:trace>
  <inkml:trace contextRef="#ctx0" brushRef="#br0" timeOffset="184639.78">25625 11807 830 0,'-16'22'378'0,"-3"1"-296"0,5 0-46 15,2-5-33 1,-42 67 2-16,46-71-62 0,-24 27-148 15,-5-5-48-15,1-13-1 16</inkml:trace>
  <inkml:trace contextRef="#ctx0" brushRef="#br0" timeOffset="185655.82">16578 11984 654 0,'53'-2'246'0,"-1"-1"-229"16,-5-1 0-16,15 3-3 0,259-11 2 15,-241 12-11-15,96-1 1 0,15 2-31 16,32 5 1-16,11 5-95 0,4 12 1 0</inkml:trace>
  <inkml:trace contextRef="#ctx0" brushRef="#br0" timeOffset="186144.33">21377 13391 701 0,'152'-19'241'0,"-33"5"-291"15,-7 2 0-15,2-1-94 0,464-42 1 16</inkml:trace>
  <inkml:trace contextRef="#ctx0" brushRef="#br0" timeOffset="186659.82">24888 13130 682 0,'27'-3'338'0,"30"-6"-234"0,1 3-84 15,4-2 0-15,254-23-16 0,-242 27 0 0,119-8-168 16,155-13-378-16</inkml:trace>
  <inkml:trace contextRef="#ctx0" brushRef="#br0" timeOffset="187211.32">30724 12915 811 0,'-6'-5'294'0,"6"4"-243"0,0 1 0 0,12 0 7 16,2-2 0-16,23 0-25 0,12 2 0 15,17 2-22-15,-23-1 0 0,78 0-29 16,64 5 0-16,-92-2-69 0,-6 9 0 0,-1 2-58 16,-13-3 0-16</inkml:trace>
  <inkml:trace contextRef="#ctx0" brushRef="#br0" timeOffset="187408.32">32910 13223 991 0,'-6'0'340'0,"13"0"-345"0,6 0 1 0,2 0-41 0,0 0 0 16,15 0-48-16,6 0 2 0,6 0-93 16,-5 0 0-16</inkml:trace>
  <inkml:trace contextRef="#ctx0" brushRef="#br0" timeOffset="193929.58">16019 4604 183 0,'-8'-6'-38'0,"-1"3"39"0,3 2 0 15,0 0 8-15,1-3 1 0,-4 0 19 16,-1 0 0-16,14 3-3 0,-18-8-1 0,11 8 65 15,-34-26 1-15,14 18-15 0,8 6 0 16,-4 0-41-16,1-4 0 0,-2 5 53 16,-6-3-57-16,-2-1-33 15,2 0 1-15,3-7-33 0,5-5 7 16,-10-18 12 0,20 14 0-16,5 13-44 0,-6-8 0 15,-2-11 42-15,8 18 1 0,-3-5 21 16,-1-2 1-16,4 9 0 0,-4-9 2 0,3 10-16 15,-10-17 2-15,5 7 5 0,-7-13 0 16,7 8 0-16,1-3 0 0,2 1-4 0,3 4 0 16,1-4-59-16,2-1 0 0,0 3 47 15,0-1 0-15,0 15 17 0,-1-9 0 0,1 1 3 16,0 9 0-16,-2-18 2 0,2 8 1 16,0 1 4-16,2 1 1 0,-2 6-9 15,1-5 1-15,4-12-3 0,3 1 1 16,-2 3-2-16,0 4 0 0,-3 9-1 15,5-8 2-15,4-5 0 0,-1 7 0 0,-2 0-4 16,4-1 0-16,-3 2 3 0,1-2 0 16,-2 3 2-16,0-2 1 0,-4 5 5 15,3 3 1-15,-5 4-2 0,6-9 0 0,-12 14 0 16,6-2 1-16,1 0 17 0,4-6-7 16,-3 6-15-16,1-1 0 15,40-17-1-15,-29 18 1 0,11 0 0 16,-7-2 0-16,-10 2 0 0,13-3 0 0,17-1-1 15,-28 0 0-15,27-1 8 16,-8 2-1-16,-1-2-7 0,1 0 1 0,-18 4-1 16,14-3 1-16,12 1-1 0,-20 3 0 15,1 0-1-15,-1 0 1 0,-9 1 2 16,7 0 0-16,11 4 3 0,-13 0 0 0,-10-3-1 16,17 8 1-16,-17-5 10 0,19 7 0 15,-7-2-11-15,1 0 0 0,-13-6-8 0,20 13 0 16,-9-5 0-16,3 10 1 0,-8-6-3 15,2 2 0-15,-2 0-5 0,-1 3 0 16,-2 1 4-16,-4-10 1 0,1 11 31 0,0 1 0 16,3 0-16-16,0 0 0 15,2-4 23-15,-1 0-1 0,2-1-17 0,-1-3-1 16,-5-8-11-16,12 16 0 0,-4 1 2 16,9 19-9-16,-20-26-13 15,6 14-1-15,-3-5 1 0,-4-3 1 16,-2 1 11-16,0-9 2 0,0 23 6 15,-2-27 2-15,2 13 5 0,-4-1 1 0,1 6 3 16,-2-9 1-16,1-2-5 0,-3 0 1 16,4-5 26-16,-9 18-26 0,11-22-11 15,-1-4 0-15,-6 22 0 16,4-17 0-16,0 1 1 0,1-3 1 0,-1 1-3 16,-1-7 1-16,-1 7 3 15,2-5 0-15,4-7-1 0,-11 13 1 0,2-5-1 16,-1 1 1-16,-34 29 2 0,27-28-1 15,-3 0 0-15,1-3 0 0,1 0 7 16,-1 1 1-16,-2-2 12 0,0 2-1 0,-1 0-7 16,1-3 0-16,9 1-5 0,-21 4 0 15,11-4-2-15,12-3-1 0,-12 2-5 16,-1 0 1-16,-12-1 4 0,21-2 0 0,-27 3 10 16,5-4 8-16,18-3-19 15,-16-3 1-15,-23-18-13 0,-1-29-21 16,16 3 5-1,9 7 1-15,7 10-4 0,0 0 2 16,-2 4 17-16,0 0 0 0,3 7-1 16,-1 0 1-16,13 14-43 0,-9-8 0 0,-13-1-79 15,16 8 0-15</inkml:trace>
  <inkml:trace contextRef="#ctx0" brushRef="#br0" timeOffset="201255.9">16265 4545 596 0,'0'0'293'0,"0"0"-251"15,0 0 1-15,-2 4 14 0,-4 10-22 16,-5 5-29-16,-8 17 1 16,-22 26-6-16,-1-3 1 0,0 2-46 15,-12 9-62-15,1-5-1 16,8-21 0-16,14-19-80 15,1-5 0-15</inkml:trace>
  <inkml:trace contextRef="#ctx0" brushRef="#br0" timeOffset="201495.91">15793 4892 415 0,'-3'-7'188'0,"3"7"-167"16,-3 2-1-16,3 2-2 0,0 2 2 0,-6 6-13 16,5 2 1-16,-2 17-7 0,1 4 0 15,2-10-2-15,0 0 0 0,2-16 3 16,-1 0 0-16,2 9 10 0,3-3 1 0,8 1 8 16,17-8-16-16,-14-11-41 15,29-2-1-15,-11-9-65 0,-2-6-1 16,28-23-210-16</inkml:trace>
  <inkml:trace contextRef="#ctx0" brushRef="#br0" timeOffset="201815.9">16538 4616 388 0,'0'5'332'0,"0"6"-245"0,0 1 2 0,0 7 32 16,3 18-45-1,13 63-55-15,-16-107 0 0,7 39-10 16,1-12 0-16,0-3-8 0,-5-11 1 15,4 8-3-15,-2-2 0 0,4 3-9 16,-5-8 0-16,-3-6-19 0,-2-5 1 0,2 8-23 16,-1-4-1-16,0 3-18 0,0-1 0 15,-3 1-44-15,0 1 1 0,0-4-27 16,-3 6 0-16</inkml:trace>
  <inkml:trace contextRef="#ctx0" brushRef="#br0" timeOffset="201984.39">16464 5016 207 0,'-4'-9'222'0,"4"2"-123"15,-3 5 1-15,3 1-3 0,0 0 1 16,0 0 92-16,3 6-59 16,1-2-95-16,0 1 2 0,22 18 16 15,9 5-16-15,11-10-29 16,-9-11 0-16,-8-8-13 16,-3-4 0-16,-3-9-28 0,-1-5 0 0,-7-3-16 15,8-15 0-15,-13 15-94 0,-4-5 1 16</inkml:trace>
  <inkml:trace contextRef="#ctx0" brushRef="#br0" timeOffset="207723.76">15596 5294 55 0,'0'-3'55'0,"0"-1"-47"16,0 8 0-16,-2-8-3 0,2 4 0 16,0 0-1-16,0 0 2 0,-2-1-6 15,2 1 0-15,0 0 0 0,0 0 1 0,-3 0 0 16,3-1 0-16,0 1-2 0,-1 0 0 16,1 0-5-16,-2 0 2 0,2 0-26 15,-1 0 0-15</inkml:trace>
  <inkml:trace contextRef="#ctx0" brushRef="#br0" timeOffset="209200.22">15746 5274 52 0,'-5'3'57'0,"2"-3"-44"0,0 0 0 16,0 0-3-16,0 2-1 0,0-2 3 15,-5 0 1-15,13 0 7 0,-10 0-1 0,5 0 14 16,-3 0 0-16,0 0-8 0,3 0 0 15,-3 0-8-15,3 0 1 0,-3 0-4 0,3 0 0 16,-2 2-5-16,1-1 1 0,-1 1 13 16,-1 1-1-16,1 9 29 0,-17 21-6 15,25 3-16 1,0-11 0-16,0-16 7 0,14 14 0 16,3-14 32-16,13-6-25 15,5-11-36-15,3-4 2 0,-8-12-7 16,-10-2 1-16,3-17-1 0,-15 16 0 15,-5 2-2-15,-6 2 1 0,-6 3-7 0,0 15 1 16,-6-3-7-16,-8-13 2 0,-12 8-10 16,-33 1-11-16,15 8-7 15,33 5 0-15,-17 3-59 0,14 3 0 16,-7 8-213-16</inkml:trace>
  <inkml:trace contextRef="#ctx0" brushRef="#br0" timeOffset="210475.72">15522 5140 547 0,'-7'0'327'0,"4"0"-264"0,5 0 1 16,-2 1 0-16,0 0 0 0,-2 2-26 15,-1 6 1-15,8 7-23 0,3 9 2 16,10 7-12-16,-7-7 1 0,3-3-5 16,-1 3 1-16,12 5-2 0,-10-11 0 0,2-4-5 15,-3 1 0-15,-8-11-21 0,6 6 1 16,4 1-28-16,-10-8 1 0,-2-2-40 16,-8-5 1-16,10 6-52 0,-3-2 1 0,-3-1-17 15,3 0-1-15</inkml:trace>
  <inkml:trace contextRef="#ctx0" brushRef="#br0" timeOffset="210916.22">15615 5224 86 0,'-3'0'28'15,"6"1"-1"-15,-3 0 12 0,-3 2 1 16,2 5 0-16,-1 4 1 0,5 10-1 16,3-2-1-16,11 12 5 0,-1-6 1 0,2-4 15 15,11 11-1-15,-9-19-13 0,3-5 1 16,-6-7 23-16,3-6-30 0,9-6-24 16,17-14 2-16,-29-5 9 15,-5-8 2-15,-12 17-1 0,-3-1 0 0,-4 13-16 16,-6-8 2-16,-5 3-12 0,-7 0 1 15,-16-1-7-15,12 7 1 16,18 5-23-16,-15-2 1 0,6 2-72 0,12 1 0 16,-18-1-120-16,9 2 0 0</inkml:trace>
  <inkml:trace contextRef="#ctx0" brushRef="#br0" timeOffset="211395.72">15956 5197 370 0,'0'0'281'0,"0"7"-212"16,0 3-1-16,0-3-36 0,0 8-1 16,0-8-20-16,-3 9-1 0,3 4-9 15,-3-12 1-15,3 2-33 0,3-22 1 16,-6 12-53-16,3 7 1 0,0-5-48 15,-2-3 2-15,1 1-77 0,-1 1 116 16,1 0 103-16,-2 1 0 16,3-2 48-16,0 0 2 0,-2-2-1 15,-2 2 1-15,2 0 28 0,2 0 0 0,0 0-23 16,-3 0-1-16,6 4 10 0,1 3-40 16,1-2-31-16,0 0 0 15,4 7-7-15,-1-5 0 0,36 39-65 16,-30-41-115-16,-2 0 77 15,-8-5 0-15,-11-4-115 16</inkml:trace>
  <inkml:trace contextRef="#ctx0" brushRef="#br0" timeOffset="211508.73">16056 5263 207 0,'-3'-13'164'0,"0"7"-131"0,1 5 0 15,-1 1-13-15,0 1 1 0,-5 5-12 16,-5 16-54-16,13-13-140 15</inkml:trace>
  <inkml:trace contextRef="#ctx0" brushRef="#br0" timeOffset="211695.22">16154 5249 435 0,'-9'0'253'0,"5"0"-181"0,2 0-13 16,0 1-52-1,4-1 1-15,0 2-61 0,-2-2 0 0,-2 1-113 16,2-1 1-16</inkml:trace>
  <inkml:trace contextRef="#ctx0" brushRef="#br0" timeOffset="211836.22">16362 5349 519 0,'-9'5'320'0,"2"0"-269"0,4 2 0 0,0-3-36 16,0 0 0-16,-1 3-38 0,1-1 2 0,6-11-113 16,-3 5 1-16</inkml:trace>
  <inkml:trace contextRef="#ctx0" brushRef="#br0" timeOffset="212471.72">16862 5200 134 0,'-4'0'65'0,"2"0"-65"0,2 0 0 16,0 0-18-16,0 0 2 0,0 0-28 0,0 2 1 15</inkml:trace>
  <inkml:trace contextRef="#ctx0" brushRef="#br0" timeOffset="212691.72">16850 5196 235 0,'-1'0'190'0,"-1"4"-137"16,2 1-1-16,-1 1-17 0,1 0 1 16,-2 4-11-16,2 1 0 0,2-17-11 0,-2 38 2 15,1-53-7-15,1 26 0 0,-1 0-1 16,2-1 1-16,2-5-6 0,-1 4 1 0,-2-5-2 15,4 2 0-15,-3-1 0 0,0 0 0 16,0-1-2-16,2 1 1 0,-5 1-9 16,0 0 1-16,5-2-32 0,-4 2 0 0,-1-1-46 15,4-1 0-15,-2 2-130 0</inkml:trace>
  <inkml:trace contextRef="#ctx0" brushRef="#br0" timeOffset="212876.72">16916 5227 241 0,'0'0'168'0,"0"1"-110"16,0 2 2-16,2-3 3 0,-1 1 0 16,1-1-21-16,2 5 1 0,2-6-11 15,22 8-23-15,-12-12-2 16,13-8 0-16,-13-4-20 0,-6-17-37 16,-13 12 16-1,0 13 1-15,-12-17-17 0,7 20 0 0,-11-5-15 16,15 10 0-16,4 4 1 15,-8-6 2-15</inkml:trace>
  <inkml:trace contextRef="#ctx0" brushRef="#br0" timeOffset="213055.72">17127 5250 421 0,'4'9'244'0,"3"4"-142"0,-2 0-59 16,2-4-41 0,8 19 0-16,-3-21-51 0,-2-6 1 0,-10-3-185 15</inkml:trace>
  <inkml:trace contextRef="#ctx0" brushRef="#br0" timeOffset="213187.22">17242 5202 303 0,'-18'2'221'0,"7"7"-170"16,1-1 1-16,1 2-19 0,-17 20 1 16,12 3-27-16,6-12 1 0,2-6-47 15,6-8-1-15,-5 4-121 0,3-10 2 0</inkml:trace>
  <inkml:trace contextRef="#ctx0" brushRef="#br0" timeOffset="213327.72">17313 5272 376 0,'0'0'264'0,"3"0"-219"16,-3 0 0-16,0 0-14 0,4 0-38 15,2 0-61 1,-1 0 0-16,-10 0-68 0,10 0-1 0</inkml:trace>
  <inkml:trace contextRef="#ctx0" brushRef="#br0" timeOffset="213460.22">17573 5370 133 0,'0'0'-41'0</inkml:trace>
  <inkml:trace contextRef="#ctx0" brushRef="#br0" timeOffset="213844.22">17835 5032 483 0,'-10'0'158'0,"6"0"-270"0,1 0-1 0</inkml:trace>
  <inkml:trace contextRef="#ctx0" brushRef="#br0" timeOffset="213985.22">18354 5152 473 0,'0'0'216'0,"0"0"-207"0,3 0 0 16,-2-2-38-16,7-2 0 0,9-3-57 15,-1-4 1-15,18-10-171 0</inkml:trace>
  <inkml:trace contextRef="#ctx0" brushRef="#br0" timeOffset="214060.22">18815 5146 201 0,'9'0'103'0,"0"0"-102"0,-1 0 0 15,1 0-99-15</inkml:trace>
  <inkml:trace contextRef="#ctx0" brushRef="#br0" timeOffset="214151.72">19191 5220 364 0,'15'0'281'0,"-6"1"-248"15,1 3 0-15,-4-3-89 0,14 1 0 16,-8-1-357-16</inkml:trace>
  <inkml:trace contextRef="#ctx0" brushRef="#br0" timeOffset="-214604.01">18464 5039 444 0,'-7'-10'78'0,"7"4"-132"0,-3-1 1 0,3 1 9 15,0 3 1-15,3-12-140 16</inkml:trace>
  <inkml:trace contextRef="#ctx0" brushRef="#br0" timeOffset="-214017.51">27581 5421 73 0</inkml:trace>
  <inkml:trace contextRef="#ctx0" brushRef="#br0" timeOffset="-208473">21510 8186 112 0,'-6'-44'53'0,"3"15"-34"0,3 5 1 0,-2 1 0 16,4-86 2-16,1 92-15 0,12-20 0 0,-4 22-17 15,15-19 1-15,21-22-36 0,-3 15 0 16,13-4-53 0</inkml:trace>
  <inkml:trace contextRef="#ctx0" brushRef="#br0" timeOffset="-208120.98">22690 7411 98 0,'107'-12'73'0,"-36"6"-53"16,-16 3 0-16,-3 1 3 0,200-8 2 15,-204 10-7-15,41 0 2 0,0 0-16 0,3 0 0 16,-2 0-14-16,-5 0-1 0,14 5-38 15,39 15 9-15,-20 11 33 16,-55-7 2-16,-17 2 8 0,-10 3 0 16,-7 1 28-16,-9 8 1 0,-11 0 31 15,-2-1 1-15,-7 3 38 0,-4 6-1 16,-2-24-42-16,0 0 0 0,-22 57-3 0,-27 12-15 16,9-26-30-1,3-14 2-15,11-14-4 0,-4 0 0 16,-1-2 17-16,-4-3-1 0,-8-6 3 15,-3-1 0-15,-11-4-18 0,-7 0-1 0,-12 0-9 16,-6 4 0-16,-9 0 0 0,-1-6 1 16,-4-1 5-16,-2 3 1 0,-4 0-2 15,5-3 1-15,2-2-8 0,5-6 1 0,2-2-10 16,6-6 0-16,7-4 5 0,1-2 0 16,3-4-8-16,-4-19 2 0,4-6-10 0,0-11 0 15,5-5-9-15,-2-5 1 0,7-2-21 16,2-7 0-16,5-5-89 15,8-9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26:45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7185 5342 581 0,'1'0'211'0,"1"0"-184"16,-1 1-1-16,7-1 8 0,0 5 0 15,6-3-14-15,12 0 2 0,18 1-15 16,-7-3 1-16,-13-3-5 0,23 0 1 16,2-4-2-16,6 0 1 0,9-3 23 15,102-6-8-15,-52 7-14 16,-40 9 0-16,-11 0 1 0,5 0 1 15,-1 0-1-15,2 0 0 0,-1 0-4 16,-2 0 1-16,-69 0-2 0,36 0 1 0,64-1-1 16,-32-1 0-16,-5-1 0 0,0 1 0 15,-4-3 0-15,-2 3 1 0,-5 1 1 0,-1 1 0 16,-8 0 1-16,-22 1 1 0,17 1 6 16,16 4 1-16,-20 1 12 0,-2-1-1 15,0 3-4-15,2-2 0 0,12 3 13 16,-12-5-1-16,10 1 29 0,11 1-42 15,-22-5-16-15,23 1 1 16,0 0 0-16,-1-3 1 0,-6-1-2 16,-23-1 1-16,26-1-2 0,22 0 1 0,-19-3 0 15,-3 5 1-15,-3-1 1 0,-1 2 1 16,-2 0-1-16,-2 0 0 0,-21 0-1 16,23 0 0-16,0 0 0 0,2-1 0 0,27-2-1 15,-18-1 0-15,1-3 19 0,3 0 1 16,5 1 14-16,-1 0 1 0,78-3 46 15,-30 6-18-15,-16 3-42 16,-41 0-1-16,-11 0-9 0,-48 0 2 16,43 0-8-16,-22 0 0 0,14 0-7 15,10-2 0-15,-7-3-46 0,-26 4 1 0,0 0-244 16,-6-2-516-16,12-3 535 31</inkml:trace>
  <inkml:trace contextRef="#ctx0" brushRef="#br0" timeOffset="5088.59">9256 6954 244 0,'0'-5'96'0,"-2"1"-84"16,2 2 0-16,2-1 10 0,-2 3-1 15,3 3 13-15,-1-5 0 0,3 1 4 16,6 0 0-16,31-7-10 0,-3 8 0 0,-20 2-4 15,17 0-1-15,4-1-4 0,-14 1-1 16,65 3 45-16,98-1-28 0,-37-2-29 16,-52-2 1-16,-16 0-3 15,2 0 2-15,5 0-3 0,1 3 0 0,1 2 0 16,4 8 0-16,2 0 1 0,-3-5 0 16,3-3 3-16,3-4 1 0,3-1 0 15,3-3 2-15,5-3-2 0,6-1 1 0,-3-2-3 16,-3 8 0-16,-1 1-3 15,-4-3 0-15,0 0-3 0,6 2 1 0,1 1-4 16,-8 0 1-16,0 1-10 0,-6 8 0 16,-3 0-15-16,4-3 1 0,2 1 25 15,0-3 0-15,7 0 10 0,-7-4 0 0,3-2-1 16,0-7 1-16,-4-1-1 0,-1 3-1 16,0 2-2-16,0 2 1 0,2 1 0 0,-12 2 1 15,-4 0 5-15,-2 0 2 0,-2 0-2 16,-7 0 1-16,0 2 0 0,-7 5-1 0,2 1-6 15,-4 2 1-15,1 3-5 0,-9 1 0 16,-31-6-5-16,54 17 1 0,-35-10-34 16,-4-2 1-16,-5-6-99 0,-24-7 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33:04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2028 10308 679 0,'0'0'422'0,"0"0"-308"15,0 0 1-15,-1 0-31 16,1 0 1-16,0 0-16 0,0 0 1 0,-2 0-39 0,1 0 0 16,1 3-14-16,0 1-1 15,-14 18 3-15,14 20 1 0,0 14 5 0,0-11-10 16,0-6-12-1,0 29 0-15,0-1-6 0,0 2 1 16,0-17-32-16,0-12 1 0,0 1-187 0,0-6-183 16,0-12 20-1,0-8 0-15</inkml:trace>
  <inkml:trace contextRef="#ctx0" brushRef="#br0" timeOffset="195.5">2206 10203 452 0,'13'0'352'0,"-4"3"-221"0,2 2 0 16,-3 2 2-16,21 18 0 0,1 17-80 15,-10-7 0-15,-3 6-35 0,2 5 1 0,-4 4-5 16,0 3-1-16,-4-1-4 0,-4-1 0 16,-6-28-10-16,2 20 1 0,-1-3-40 0,-2-22 0 15,0 19-49-15,-2-3 1 0,1-22-89 16,-6 29 2-16,3-35-114 0,-15 18 0 0</inkml:trace>
  <inkml:trace contextRef="#ctx0" brushRef="#br0" timeOffset="431">2133 10594 471 0,'-16'-3'357'0,"10"1"-243"16,2 2 2-16,1 0-41 0,0 0 2 15,1 0 1-15,1 0 0 0,7 0-9 16,-5 0-1-16,5 0-28 0,2 0 1 0,31 2-24 15,-10-2 0-15,3 0-7 0,18 3 0 16,-16 0-3-16,2 1 0 0,-21-1-4 0,16-1 0 16,1 0 11-16,2 0-1 0,10 0-4 15,-31-1 1-15,26 2-5 0,-32-3 1 0,16 2-1 16,-14-2 1-16,-3 0 3 16,-3 0 0-16,-7 0-17 0,5 0 1 15,-1 0-52-15,3 0-1 0,-6 1-260 0</inkml:trace>
  <inkml:trace contextRef="#ctx0" brushRef="#br0" timeOffset="1355.5">2518 10357 427 0,'0'0'245'0,"0"6"-185"0,0 4 1 16,0 4-33-16,0 2 0 0,0 12-22 15,0 12 2-15,0 3-10 0,0 5 0 0,0 8-83 16,-1 32-145-16</inkml:trace>
  <inkml:trace contextRef="#ctx0" brushRef="#br0" timeOffset="3323.5">2428 10447 242 0,'-3'-13'169'0,"-2"-3"-65"16,-1 6 16-16,0 2-11 15,-5-14-33-15,8 20-53 16,1 0 2-16,5 7-16 16,-6-8 0-16,3 3-17 0,0 0 1 0,0 0 28 15,0 2 2-15,0 5-6 0,0 8 1 16,8 28-51-16,-2 1 0 0,-1 2-127 0,-3-21 0 15</inkml:trace>
  <inkml:trace contextRef="#ctx0" brushRef="#br0" timeOffset="5831.5">2993 10355 419 0,'0'0'159'0,"0"0"-127"15,0 0 1-15,0 0 91 0,2 0-3 16,-1 0-70-16,1 0 1 16,1 0-15-16,3 0 1 0,0 0-13 15,0 0 1-15,40 0-17 0,-30 0 0 0,3 0-8 16,-9 2 1-16,19-2-104 0,-18 1 0 15,9-2-186-15,-1-1 1 0</inkml:trace>
  <inkml:trace contextRef="#ctx0" brushRef="#br0" timeOffset="6020">3021 10531 847 0,'-8'0'340'0,"5"0"-340"16,0 0 0-16,3 0-6 0,3 0 0 0,-2 0 8 15,2 0 0-15,1 0-34 0,15 0 0 16,25-2-323-16</inkml:trace>
  <inkml:trace contextRef="#ctx0" brushRef="#br0" timeOffset="6755.5">2982 10567 342 0,'6'0'148'0,"10"0"-140"15,-6 2-32-15,3-1 1 0</inkml:trace>
  <inkml:trace contextRef="#ctx0" brushRef="#br0" timeOffset="7167.5">3575 10071 758 0,'-12'2'323'0,"4"-2"-310"0,4 1 2 16,1 0-18-16,1 0 0 0,0 2 3 0,2-3 1 16,4 0 3-16,-1 1 1 0,1 0-5 15,4-1 0-15,24 8-10 0,-10-8 0 0,14 0-11 16,-23 0 0-16,-2 3 2 15,15 5 21-15,4 6 5 16,0 15 1-16,-23 17 3 0,-5-6 0 16,-4-15 7-16,-1 24 1 0,0-23-7 15,-2 24 1-15,-1 1-11 0,2-3 1 0,-1-5-6 16,1-6 1-16,4-6-23 0,-3-5 0 16,3-11-81-16,0-12 0 0,0-3-162 15,0 8 2-15</inkml:trace>
  <inkml:trace contextRef="#ctx0" brushRef="#br0" timeOffset="7507.5">4004 10086 336 0,'0'0'164'0,"0"0"-86"0,0 0-42 15,0 0 2-15,0 0-19 16,0 0 0-16,0 0-11 0,0 0 0 0,0 0 5 15,0 0-1-15,0 0 27 0,0 0 1 16,0 3 10-16,0 0 1 0,0 5-9 16,0 20-1-16,0 0-3 0,-3 5 0 0,3 27-4 15,-2-37 0-15,0 23-13 0,1 1-1 16,-1-4-8-16,2-1 0 0,2-28-8 16,-1 19 0-16,6 5 4 0,-4-31 1 15,13 13 2-15,6-12 0 0,-14-9-9 16,17-6 1-16,-7-3-1 0,-6-5 0 0,-1-10 6 15,0-21-9-15,-11 34-6 16,-2-14 1-16,-4 6-8 0,-2 9 0 16,1 3-17-16,-10-11 0 0,9 12-113 15,-6-14-220-15</inkml:trace>
  <inkml:trace contextRef="#ctx0" brushRef="#br0" timeOffset="7952">4240 10053 357 0,'-9'0'247'0,"0"4"-108"16,1 3-28-16,0 1-64 16,-12 12 1-16,11 2 41 0,6 3-1 15,3 5-75 1,8 1 1-16,0-18-10 0,14 28 1 15,-1-17-1-15,17 11 1 0,-12-13-1 0,0-2 1 16,-11-12 24-16,11 14 1 16,2 4 12-16,-3 9-3 0,-8-5-18 15,-5 1 0-15,-9 1-6 16,-6-25 1-16,0 0-12 0,-6 7 0 0,-2-3-8 16,-14-1 0-16,27-19-4 0,-48 16 0 15,35-15 5-15,-20-15 0 0,12 0 3 16,0-20 0-16,11 14-5 0,2 0 1 0,6 2-2 15,3 15 0-15,5-13 1 0,0 0 1 16,6 1-1-16,7 0-1 0,7-2-23 0,22-18-11 16,-36 35 29-1,14-13 1-15,-13 8 7 16,-6 8 2-16,-9 3-10 0,5-4 1 0,-5 6-5 16,-5 6-1-16,5-9 4 0,-3 1 0 15,-3 1-13-15,2 2 2 0,2-1-43 0,-1-5 2 16,-6-1-89-16,-2-2 0 0,2-1-46 15,-45-40-1-15</inkml:trace>
  <inkml:trace contextRef="#ctx0" brushRef="#br0" timeOffset="8147.5">4401 10022 383 0,'-1'0'256'0,"1"0"-207"0,0 0 1 15,-2 0-39-15,2 0-100 16,0 0-23-16,0 0 0 0</inkml:trace>
  <inkml:trace contextRef="#ctx0" brushRef="#br0" timeOffset="18979.55">2174 11712 1007 0,'0'0'356'0,"2"0"-322"16,-2 0 0-16,3-1-8 0,5-1 2 16,-1-3-16-16,9-1 0 0,13-6-8 15,6-5 1-15,-10 7-6 0,-4 1 1 0,-9 6-12 16,21-7 0-16,-25 8-12 0,8-1 2 16,3 0-9-16,-16 2 1 0,3-2-2 15,-12 7 1-15,11-5 8 0,-5 2 10 16,1-1 7-16,-1 0 2 15,0 0-4-15,0 0 0 0,3 0-1 16,-3 0 0-16,0 0-4 0,0 3 1 0,-3-3-10 16,3 0-1-16,-3 1 8 15,2 2 1-15,-4-2 6 0,0 5 1 0,-1-1 4 16,-6 6 0-16,4 1 4 0,-37 36 0 16,37-28 8-16,1 0 2 0,4 0 7 0,2 2 0 15,1 5 7-15,0 2 0 0,0-10 28 16,0 10-17-16,0 12-25 15,0 0 2-15,0 0-9 0,1-2 0 16,-1-9-6-16,0-11 0 0,0 6-11 16,0-12 0-16,0-6-51 0,0-1 1 0,0-5-115 15,2-19 58-15,-2 22 106 16,1-4 1-16,2-5 20 16,1-6 0-16,15-26 19 0,-8 22-1 15,12-10 50-15,11-1-23 16,-8 10-40-16,-14 13 0 0,19-6-10 15,-23 7 1-15,10 0-58 0,4 1-147 16,-3 0-12-16,-15-1-1 16</inkml:trace>
  <inkml:trace contextRef="#ctx0" brushRef="#br0" timeOffset="19168.05">2345 12266 959 0,'-3'0'446'0,"1"0"-391"16,2 0 1-16,0 0-16 0,0 0 1 16,0-1-5-16,0 1 0 0,2-1-18 15,1-1 0-15,3-2-13 0,1 1 2 0,24-16-8 16,3 11 1-16,-8 2-52 0,1 0 2 16,5 5-128-16,4 0 0 0,-22-1-168 15,17-1 0-15</inkml:trace>
  <inkml:trace contextRef="#ctx0" brushRef="#br0" timeOffset="19639.05">3092 11822 695 0,'0'0'404'0,"1"0"-337"16,3 0 1-16,2 0-13 0,7 0-40 16,4 0-31-1,12-1 0-15,-6-1-77 0,-1-2 1 0,-19 0-155 16,15-9 0-16</inkml:trace>
  <inkml:trace contextRef="#ctx0" brushRef="#br0" timeOffset="19827.57">3093 12002 850 0,'-1'0'372'0,"1"0"-323"0,0 0 1 15,1 0-13-15,-1-1 1 0,4 1-29 16,-1-2 1-16,18-3-90 0,6-3-1 0,-1-3-230 15,14-16 1-15</inkml:trace>
  <inkml:trace contextRef="#ctx0" brushRef="#br0" timeOffset="20439.05">3583 11392 983 0,'-14'10'343'0,"11"-8"-347"0,0-1 0 0,1-1 0 15,1 2 1-15,4-4 10 0,3 1 1 16,-3 2-46-16,20-1-40 15,19-7 43-15,-2-1 1 0,23-8 22 16,-34 12 1-16,-3 2 38 0,-16 1 0 16,-3 6 46-16,17 6-1 0,-11 23-17 0,-10 22 0 15,-5-30-10-15,-3 21 1 0,1-21-17 16,-5 21 0-16,3 0-22 16,-4-2 1-16,4-3-17 0,1-6 1 0,1-5-35 15,3-2 0-15,-1-8-82 0,4-16 1 16,-2 0-175-16,1 3 1 0</inkml:trace>
  <inkml:trace contextRef="#ctx0" brushRef="#br0" timeOffset="20711.55">4004 11325 792 0,'0'5'423'0,"0"4"-355"16,0 1 1-16,0 5-32 0,0 12-1 0,3 7-13 15,1 3 0-15,7 24-15 16,-8-41-1-16,5 16-9 0,6 14 1 0,-4-21-2 16,3-4 0-16,-4-7 0 0,-3-12 1 15,3 5 3-15,-1-3 1 0,4-1 15 0,-10-7-1 16,-10-4 26-16,8 3-22 16,-1-1-18-16,4-1 0 0,-8-1-17 15,-1-5-50-15,-7-25-7 16,1 20 1-16,2 2-63 15,2 3 0-15,0-15-429 0</inkml:trace>
  <inkml:trace contextRef="#ctx0" brushRef="#br0" timeOffset="21287.05">4044 11279 419 0,'0'6'221'0,"0"9"-144"15,-2 3 0-15,2 0-13 0,-1 77 0 16,1-64 20-16,0 56-17 16,0-92-39-16,0 33 0 0,1 23-8 15,1 20-1-15,2-48-13 0,4-7 0 16,6-3 18-16,-5-10 0 0,3 1-12 15,-1-4 0-15,-17-10 10 0,32-5 1 16,-36 13-14 0,46-59 0-16,-33 33-3 0,-3 10 0 0,-3 11-5 15,0-8 1-15,-9-6-29 0,1 12-56 16,5 3-127-16,-8-9-258 16</inkml:trace>
  <inkml:trace contextRef="#ctx0" brushRef="#br0" timeOffset="21643.05">4293 11435 731 0,'5'20'376'0,"0"-8"-311"0,1-1 2 0,1 0-16 15,12 22 0-15,6-9-15 0,-8-10 2 0,3-2 5 16,3-4 0-16,3 3 12 0,-14-4 30 15,-7-3-46 1,1 1 0-16,14 9-17 0,-32-14 2 0,21 23 1 16,-24-8-10-16,-13 9-12 15,-4-13 2-15,6-4-13 0,5-5 2 16,2-1-4-16,6-1 1 0,6-4 6 16,-7-5 0-16,6-6-6 0,14 14 0 0,-18-37-1 15,12 15 1-15,1-5 1 0,7-1 1 16,3 1-8-16,6 2 2 0,-2 2-16 15,5 4 2-15,3-1-47 0,14-9 3 16,-18 13 39 0,-12 12 1-16,7-2-19 0,-12 7 2 0,2-3-31 15,-5 6 0-15,1-6-74 0,0 2 0 16,-2-4-134-16,1-4 1 0</inkml:trace>
  <inkml:trace contextRef="#ctx0" brushRef="#br0" timeOffset="21756.55">4448 11260 605 0,'-5'0'324'0,"-1"0"-247"0,3 1-108 16,1 0-50-16,1-1 1 15,1-2-96-15,1 0 0 16</inkml:trace>
  <inkml:trace contextRef="#ctx0" brushRef="#br0" timeOffset="32779.62">1991 12882 772 0,'-12'0'408'0,"6"-2"-329"0,5 2 0 15,-2-1-8-15,-1-1 1 0,1-3-28 0,0 0-1 16,6 5-26-16,-3-2-1 0,-4-24-12 15,8 9 0-15,7 3-8 0,15-6 1 0,-3 8 5 16,17-4 0-16,-22 15 4 0,13-1 0 16,1 0-3-16,2 1 0 0,2 0-2 15,-2 1 0-15,-19 0 3 0,23 0 0 0,1-3-1 16,-2 0 0-16,1-4-18 0,28-11 0 16,-25 3 2-16,3-2 1 0,31-11-11 15,-21 13-14-15,-5 3 25 16,-19 7 2-16,-8 5 13 15,-11 0 0-15,4 4 16 0,10-2-7 16,4 1-15-16,0-2 0 16,-14-4 3-16,30-4 0 0,1-14 2 0,9-17 0 15,-7 5-6-15,4 2 0 0,8 4 0 16,0 5-1-16,0 10 5 0,-3 7 0 0,16 5 24 16,15 2 9-16,-51 1-23 15,-7 1 1-15,36-2-5 16,-9 3 0-16,-34-8 0 0,20 2 1 0,25-9-4 15,4-9 1-15,-24-3-4 0,24-13 0 16,-21 19-3-16,-4 1 1 0,-5 8 3 16,-2 4 0-16,-6 3 4 0,-16 0 1 15,13 0-1-15,-20 0 0 0,13 1-4 16,-13 0 0-16,18 4-73 0,-6 3 0 0,-18-5-232 16,-2 3-1-16</inkml:trace>
  <inkml:trace contextRef="#ctx0" brushRef="#br0" timeOffset="38628.66">2829 14479 643 0,'0'0'280'0,"3"-4"-182"0,-2-12 0 16,2-5-69 0,4-13 0-16,8-95-18 0,-11 98 1 15,-4 24-3-15,13-97 1 0,0-13-4 16,-2 37 0-16,1 0-3 0,4 6 2 0,-1 4 0 16,1 8 1-16,-1 1-3 0,-4 12 1 15,-8 28-3-15,5-20 1 0,2 2 8 16,-5 5-3-16,-2 9-12 15,-3 21 1-15,1-17-11 0,-1 16-1 16,0 1-10-16,0-1 0 0,0 7-17 0,0-4 2 16,0-5-56-16,0 2 33 15,0 5 58-15,-1-31 0 0,1 45 15 16,-2-21 1-16,2 7 45 16,-1-3 20-16,-2 2-33 15,-3 2 1-15,0 6-4 0,-5 4 0 16,-33 29 11-16,10 43-22 15,12-26-26-15,4-22 0 0,10-15-25 16,1-4-76-16,3-10-61 16,4-18-102-1,4-3 130-15,-4 6 1 0,2-37 88 16,4-19 2-16,13-6 113 0,21 3 143 16,-7 32-104-16,-2 11 0 15,-8 18-8-15,-1 2 1 16,-12 5-12-16,11 1-1 0,-9 5-20 0,18 5-1 15,-17-1-21-15,21 17 0 0,0 3-22 16,-12-10 1-16,0 0-19 0,-3 2 0 16,-1-2-35-16,-3-2 1 0,0 1-58 0,-2-2 1 15,-10-11-135-15,1-3 0 0</inkml:trace>
  <inkml:trace contextRef="#ctx0" brushRef="#br0" timeOffset="66575.56">4824 13576 443 0,'0'46'328'0,"0"5"-218"0,-2-15-95 15,1-4 1-15,-8 116-23 0,9-128-1 0,0 17-82 16,0-42 1-16,0 32-85 15,0-5 0-15</inkml:trace>
  <inkml:trace contextRef="#ctx0" brushRef="#br0" timeOffset="67083.56">4736 13555 299 0,'0'-4'143'0,"0"0"-93"15,0 4-22-15,0 3-28 16,0-3 0-16,-3 0-21 15,3 0 0-15,0 0-60 0,0 1 1 0</inkml:trace>
  <inkml:trace contextRef="#ctx0" brushRef="#br0" timeOffset="68408.02">12206 14481 427 0,'-42'-2'234'0,"3"0"-147"0,6-4-13 15,3 1-28 1,-103-16 1-16,114 19-14 0,-17-8 2 0,6 0 1 16,-56-20 27-16,23 5-27 15,15 2 1-15,12 5-12 16,1-3 2-16,-1-2-18 0,2-2 0 0,1-3-6 16,3 1 1-16,17 13 1 0,-12-17 2 15,-4-15-4-15,14 20 0 0,12 12-4 0,-14-25 1 16,12 14 1-16,4 13 1 0,-1-15-3 15,2 3 0-15,0-3-1 0,2 3 1 0,1 13 1 16,1-9 0-16,8-9 0 0,3 13 1 16,3 0 1-16,12-7 0 0,-4 6-2 15,-1-2 1-15,6-1-1 0,0 0 0 0,-2 2 0 16,3 1 1-16,2 0-1 16,1 0 1-16,-1 1-3 0,-17 7 1 0,35-18-1 15,-15 8 1-15,2 1 1 0,-1 2 1 16,0 1-2-16,2-2 0 0,4 3-1 15,0 2 1-15,3-1 0 0,-1 0 0 0,5 1 2 16,-2 0 1-16,5 3-2 0,-30 8 1 16,29-8-1-16,-2 3 1 0,1-3-1 0,-2-1 1 15,0 3-1-15,0 1 0 0,0-1-1 16,2 0 0-16,1 2 1 0,1-1 0 0,0 0-1 16,-23 5 0-16,25-4 2 0,6 1 1 15,-1-1-3-15,-1 2 0 0,-1 2-1 16,-1-1 0-16,-3 2-11 0,3 0 1 15,-3 0-5-15,-28 0 0 0,30 0 9 16,-4 0 0-16,3 0 6 0,22 2 0 0,-23 4 13 16,1 1 0-16,27 11 1 0,-23-2 0 15,34 12-8-15,-33-8 1 0,-3 1 3 16,-1 5 1-16,0 3 2 0,-2-2 0 0,16 11 2 16,18 5 6-16,-3-6-1 15,-14-4 0-15,-20-9 8 0,-6 3 0 16,-4-2 5-16,-7-2 0 0,-3-1-2 15,-6 2 2-15,-4 12 22 0,-10 10-18 16,-12 1-18 0,-10-5 2-16,2-28-5 0,-3 1 1 0,-23 29 0 15,-13 2-1-15,8-12-7 0,-2-7 0 16,-5 4-4-16,1 0 1 0,-1-1-6 16,1-4 1-16,-4-3-8 0,2-4 0 0,-4-1-17 15,-1-3 1-15,-28 1-69 0,-29 0-41 16,-41-13 49-1,30-3 1-15,10-1-51 0,-9-9 2 0,-25-4-82 16,-101-25 164-16,-10 4 135 16,95 34 0-16,26 9-44 0,1 2 2 15,4 3-37-15,3 2 1 0,3 0-49 16,7-2 1-16,6-4-22 0,6-6 2 16,6-2-122-16,7-1 1 0</inkml:trace>
  <inkml:trace contextRef="#ctx0" brushRef="#br0" timeOffset="80187.35">8640 12371 637 0,'-2'-7'296'0,"-1"-13"-201"0,3-4-17 16,0 0-51-1,-3-100 1-15,3 98-7 0,0-31 2 0,0 54 2 16,3-53 1-16,4-12 15 0,12-80-14 16,-10 66-17-1,-6 28-1-15,-2 9-8 0,-2 45 0 0,2-90-1 16,-1 36 1-16,0 54 0 0,2-27 0 15,-2-18-1-15,0 0 1 0,0 3 3 0,0 8 1 16,0 7 1-16,0-4 0 0,0 25 1 16,-2-7 2-16,2 11-4 0,-1-7 0 0,-2 1-1 15,3 16 1-15,0-8-3 16,-3-3 0-16,3 2-4 0,-2-1 0 0,1 4-3 16,-1-4 1-16,1 2 4 0,-2 0 1 15,-2 5 1-15,0 0 1 0,-8 8-2 16,-31 23 0-16,29-10 0 0,-8 13 1 0,8-13-2 15,-1-2 1-15,3-4-1 0,8-13 1 16,-9 11-5-16,11-16 0 0,0 0-25 16,2-1 1-16,1-1-36 0,-2 0 1 0,2-1 13 15,0-2 1-15,0-2 12 0,0-4 1 16,0-44 1-16,12 13 23 0,1 1 12 16,5 4 0-16,-1 6 8 15,9 0 18-15,-18 25 0 16,10-8 0-16,5 7 14 15,-9 4 0-15,-6 4 4 0,12 7 1 16,-2 6 0-16,-1 8 1 0,1 0-7 0,7 17 0 16,-8-14-8-16,1-3 0 0,-1 0 24 15,3 1-13-15,-3-8-33 16,-11-11 1-16,-4-3-6 0,1-1 0 16,6 8 0-16,-7-9 0 0,-12-9-24 15,15 12 0-15,-4-3-61 0,-1-1 0 0,-1 0-201 16,1 2 1-16</inkml:trace>
  <inkml:trace contextRef="#ctx0" brushRef="#br0" timeOffset="84884.32">8320 10954 87 0,'-11'-24'91'0,"3"8"-56"0,1 3 0 16,-1 1 9-16,-10-27 1 0,0 6-19 0,17 24 2 15,-5 0-23-15,-3-20 0 0,4 11 2 16,4 1 1-16,-1 0-3 0,2 2 1 16,0 9-1-16,-2-5-1 0,1 0-3 15,1-7 1-15,-3 12-3 0,3-4 0 0,0-5 1 16,0 1 0-16,0-1 1 16,3-1 0-16,-3 8-2 0,1-19 0 0,4 1-1 15,0 8 1-15,-2 12-2 0,3-11-1 16,1 1 0-16,1 0 1 0,6-6 1 0,-8 5 0 15,3 1 4-15,1 2 1 0,-3-1-1 16,1 3 1-16,0 1 0 0,-2-3-1 0,1 2-3 16,-4 6 1-16,0 3 1 0,8-13 1 15,-11 17-1-15,7-6 0 0,-4 3 0 16,2-2 0-16,2 1-2 0,34-27 0 0,-19 23-2 16,-8 4 0-16,1 2 1 0,2 1 2 15,0 0-5-15,1 0 1 0,1 0-2 16,-11 0 0-16,2 1-3 0,18 0 0 15,4 4-1-15,-10-1 2 0,1-3 3 16,-1 2 0-16,5-2 4 0,-1 2 1 0,-16-3 1 16,15 2 0-16,-2 2 1 0,0 1 0 15,10 9-1-15,-12-3 0 0,0 5-1 16,1-1 1-16,12 10-1 0,-13-10 1 0,-9-6-2 16,21 13 1-16,-12-6 2 0,4 1 0 15,-14-7-2-15,12 12 0 0,-2 4-2 0,-4 3 1 16,5 17-6-16,-15-11 1 0,-2-20 4 15,-2 14 1-15,3-3 2 0,-3-2 0 0,-1 3-1 16,-1 2 1-16,-2-15-1 16,-1 15 0-16,-4 14 0 0,-3-16 1 0,-2 2 1 15,-5 0 0-15,0 0-2 0,-16 13 1 16,19-29-1-16,-27 28 1 0,10-14-4 16,1-1 1-16,13-14 1 0,-31 25 0 0,16-14 1 15,-3-1 1-15,20-14 2 0,-18 8 1 16,-14 2-1-16,17-7 0 0,13-8-1 15,-15 3 1-15,1-4-1 0,-1-2 1 0,-4 0-1 16,2 0 0-16,13-2-2 0,-10-3 1 16,-19-6-4-16,20-1 0 0,4-4-19 0,-15-15 1 15,24 12-135-15</inkml:trace>
  <inkml:trace contextRef="#ctx0" brushRef="#br0" timeOffset="89807.82">7108 12814 875 0,'-14'-9'331'0,"8"4"-321"15,1 2 0-15,4 0 5 0,1-1 0 0,-5-7 1 16,14-8-13-16,22-6-5 16,1 6 1-16,28-3-13 15,-21 14 0-15,-1 2-16 0,-1-1 1 0,-5 1-5 16,-18 6 0-16,17-2-44 0,-7 2 25 16,-2-3 40-16,-12 3 1 15,-10 0 4-15,2 3 0 0,-5-2-1 16,3 3 0-16,-2 1 3 0,-1 2 1 15,-5 26 4-15,-5 0 1 0,4-8 4 16,-2 3 0-16,5-12 8 0,-4 19 0 16,-4 21 11-16,6-13-1 0,-2 11 19 0,-1 5-10 15,2-2-24 1,2-5 0-16,3-14-6 0,4-27 1 0,-1 11-4 16,1-4 1-16,0 5-43 0,0 1-41 15,0-21 56 1,0 6-1-16,0-10-113 0,1-18-48 15,-1 16 119 1,2-9 0-16,6-60 55 0,-2 45 0 0,-3 0 29 16,1 4-1-16,0 15 18 0,2-12-1 15,0 6 10-15,8-6 0 0,-4 10-6 16,6 3 2-16,-2-1-13 0,5 1-1 0,0 3-12 16,4 1 0-16,0 1-8 0,1 1 1 15,-3 0-36-15,0 1 0 0,-4 0-58 0,-3 0 1 16</inkml:trace>
  <inkml:trace contextRef="#ctx0" brushRef="#br0" timeOffset="90023.73">7330 13293 801 0,'-3'0'307'0,"2"0"-262"0,2 0 1 0,1 0 19 15,1 2 1-15,2-2-30 0,7 0 0 0,10 2-23 16,16-1 2-16,-8-1-10 0,3 0 1 16,0 0-5-16,0 0 1 0,-6 0-6 0,2 0 1 15,-7 0-35-15,0 0 0 0,-4 0-61 16,-6 0 0-16,-2 0-295 0</inkml:trace>
  <inkml:trace contextRef="#ctx0" brushRef="#br0" timeOffset="90720.44">8046 12891 637 0,'0'0'277'0,"0"0"-241"15,0 0 2-15,0 0 2 0,0 0 1 16,4 0-28-16,0 0 1 0,-1 0-26 15,22 0 2-15,4 0-54 0,-6 0-1 0,-10-1-103 16,21-2-1-16</inkml:trace>
  <inkml:trace contextRef="#ctx0" brushRef="#br0" timeOffset="90880.08">8086 13123 654 0,'5'0'245'0,"2"0"-239"0,1 0 0 0,4 0-3 16,-2 0 0-16,25-2-44 0,-7 1 1 15,4-3-144-15,-1-3 1 0</inkml:trace>
  <inkml:trace contextRef="#ctx0" brushRef="#br0" timeOffset="91060.56">8554 12817 673 0,'-7'17'338'0,"1"11"-234"15,0-3-71 1,3-2 0-16,-13 85-21 0,12-87 0 0,1 18-18 16,6-40 1-16,-6 36-51 0,3 0 1 15,0-9-67-15,0 1-1 0,0-11-77 16,0-14 0-16</inkml:trace>
  <inkml:trace contextRef="#ctx0" brushRef="#br0" timeOffset="91256.05">8691 12715 582 0,'7'10'373'0,"-2"2"-286"0,-1 1 1 16,-3 3-30-16,10 30 2 0,-5-11-31 15,5 40 1-15,-14-94-20 0,7 58 0 0,-1-3-6 16,0 2 2-16,-1-3-17 16,-2 0 2-16,-2-1-45 0,1-17 1 0,-5 28-85 15,0-20 1-15,-3-16-153 0,-14 19 1 16</inkml:trace>
  <inkml:trace contextRef="#ctx0" brushRef="#br0" timeOffset="91388.05">8450 13093 578 0,'8'-1'278'0,"-2"-2"-250"16,2-1 0-16,0 2-22 0,16-9 1 15,-6 1-67-15,1 2-1 0,-2-6-165 16,-5-2-1-16</inkml:trace>
  <inkml:trace contextRef="#ctx0" brushRef="#br0" timeOffset="92824.19">8635 13057 550 0,'0'0'321'0,"0"0"-257"16,0 0 2-16,0 0-31 0,0 0 2 16,0 0-18-16,3 0 2 0,-3 0-15 15,2 0 1-15,2 0-21 0,0 0 1 0,-1-1-70 16,7-1 1-16,22-4-161 0,-49 1 0 15</inkml:trace>
  <inkml:trace contextRef="#ctx0" brushRef="#br0" timeOffset="101799.42">10012 11436 551 0,'0'0'228'0,"17"0"-156"0,0 0-38 16,3 0 0-16,-1 0-13 15,17 0 1-15,9 0-13 0,-1 0 0 0,1 0-6 16,23 1 1-16,-26 1-3 0,-2 2 1 16,-6 0-6-16,-3 0 0 0,-2 0-84 0,-6-1 1 15,-17-3-175-15,-3-3-1 0</inkml:trace>
  <inkml:trace contextRef="#ctx0" brushRef="#br0" timeOffset="103675.42">5369 10355 210 0,'-12'-15'109'0,"4"5"-92"0,3 4 0 16,-2-1-11-16,-7-10 1 0,11 11-14 0,-2 1 1 15,1-3-119-15</inkml:trace>
  <inkml:trace contextRef="#ctx0" brushRef="#br0" timeOffset="103967.53">4893 10244 185 0,'20'0'158'0,"-3"-1"-117"0,1 0 0 15,11-2 16-15,123-5-13 0,-116 6-35 16,10-1 1-16,-55 5-10 15,55-7 0-15,-11 1-37 0,0 2 0 0,-9 0-62 16,-13 0 0-16</inkml:trace>
  <inkml:trace contextRef="#ctx0" brushRef="#br0" timeOffset="104187.03">5366 10071 130 0,'0'-2'58'0,"0"2"-36"16,0 0 0-16,2 0 6 0,-1 0 1 16,2-1-6-16,8 1 2 0,-11 3-13 0,37 0 0 15,-10 8-1-15,-11 1 2 0,-1-1-10 16,-7 5 1-16,-2-3 1 0,-4 1 1 0,-4 5-2 16,1-2 0-16,-6 2-7 0,0 1 0 15,-5 0-22-15,-1-2 2 0,-7 3-120 16</inkml:trace>
  <inkml:trace contextRef="#ctx0" brushRef="#br0" timeOffset="105432.04">5893 9555 484 0,'0'0'257'0,"0"0"-202"0,0 0 0 0,0 3-6 16,0 5 0-16,0 4-26 0,0 7 0 0,-3 28-10 16,3 6-8-16,0 1-3 15,-2 0 0-15,4-33-3 16,-2 27 1-16,3-1 1 0,4-28 1 0,1-6 3 16,3-5 0-16,6-1-2 0,-3-6 0 15,-6-1-9-15,8 0 1 0,-8-3-26 16,17-5 1-16,1-7-11 0,-12-2 0 0,2-1-1 15,1-7 0-15,-8 9-20 0,1 0 1 16,-4 1-7-16,-3 11 2 0,0-2 7 16,-3 2 0-16,7-11 17 0,-7 7 2 15,-3 14 15-15,6-11 2 0,-3 0 18 0,0 2 0 16,0 1 6-16,-3-3 2 0,3 1 0 16,0 1 1-16,-4 3 4 0,1-9 1 15,2 6 4-15,-3 0 1 0,1 0 6 0,3 3 1 16,-6-6-7-16,4 3 0 0,-1 1-7 15,0 0 1-15,3 3 2 0,-6-1 0 0,3 3-3 16,2 0 0-16,-1 0 2 0,-1 1 1 16,-18 27 25-16,21 5 19 15,0-6-29-15,0 5-1 0,0 1-15 16,0-7 0-16,-2-12-8 16,2 14 1-16,-1-16-20 0,1 29 1 0,-2-20-50 15,2-5 0-15,0 1-185 0</inkml:trace>
  <inkml:trace contextRef="#ctx0" brushRef="#br0" timeOffset="105664.54">6186 9878 281 0,'0'0'183'0,"0"4"-144"0,0 3 0 0,3-2-12 16,-3 2 2-16,2 2-18 0,3 2 2 15,-2-8-8-15,-3-12 0 0,4 17 3 16,2-5 1-16,-3-1-1 0,-1-2 2 0,2 2 1 16,0-1 0-16,-4-2-5 0,3 1 1 15,1-4-3-15,-2-1 1 0,-2 4-10 16,0-1 0-16,0-2-24 0,-2-3 0 0,1 2-24 16,-2-37 1-16,-2 67-74 0,0-32 1 15</inkml:trace>
  <inkml:trace contextRef="#ctx0" brushRef="#br0" timeOffset="105995.53">6569 9472 351 0,'-16'0'205'0,"6"6"-156"16,2 1 0-16,-1 2-19 0,-17 22-1 16,0 11-22-16,11-10 0 0,5-6-12 15,10-17 0-15,-5 8-19 0,4-7 2 16,2-8-25-16,1 0 1 0,1-5-53 16,6 1 50-16,-3 0 44 15,22-1 1-15,2-9 21 0,-11 6 0 16,-12 6 25-16,11 5 1 0,3 9 0 0,-7 16 0 15,-8 2-19-15,-3 6 1 0,-2 5-16 16,-1-21 1-16,2 20-10 0,-2-3 0 16,-2-1-50-16,1-23 1 0,-6 31-77 0,0-21 2 15</inkml:trace>
  <inkml:trace contextRef="#ctx0" brushRef="#br0" timeOffset="106288.03">6804 9426 314 0,'-2'18'215'0,"-3"7"-172"15,1-1 0-15,1 0-17 0,-14 103 1 0,17-100-18 16,-2 23 0-16,4-53-11 16,-4 46 1-16,2-5-7 0,2-25 0 15,1 14-15-15,2-10 2 0,4 2-81 0,-3-22-24 16,-12-23-10 0,10 27-23-16</inkml:trace>
  <inkml:trace contextRef="#ctx0" brushRef="#br0" timeOffset="106535.53">6613 9528 140 0,'0'19'21'0,"0"-4"-124"15</inkml:trace>
  <inkml:trace contextRef="#ctx0" brushRef="#br0" timeOffset="107371.03">6727 9808 281 0,'7'0'180'0,"-2"0"-110"0,-2 0 0 0,2 0-20 15,0 0 0-15,10-8 1 0,5-9-24 16,3-15-14-16,-10 2 1 15,-6 7-4-15,-6 6 0 0,-2 5-10 16,-2 3 1-16,-3 6-12 0,0-4 0 0,-9 4-29 16,17 7-1-16,-51-11-194 0</inkml:trace>
  <inkml:trace contextRef="#ctx0" brushRef="#br0" timeOffset="111035.53">8209 13926 394 0,'14'27'156'0,"0"-14"-142"15,-2-3 1-15,0-3 7 0,29 15 2 0,3-14-13 16,-14-7 1-16,-15-4-7 0,14-4 0 16,-3-1-1-16,-3-8 2 0,-5 2-4 15,-4-2 0-15,1-9-5 0,-7 9 1 16,-4-2-20-16,-4 9 2 0,4-9-20 16,-4-1 0-16,0 11 6 0,0-18 1 0,0 11 20 15,0 6 1-15,0-6 14 0,-4 2 0 16,4 9 36-16,-1 1 6 15,-1 2 0-15,4 13 0 0,-5-9 3 16,-9 14 0-16,6 19-5 0,-1 31 0 16,4-40-17-16,-3 25-1 0,0-1-15 15,0 1 0-15,1-5-9 0,2-4 1 0,2-8-32 16,-1-7 2-16,2-9-72 0,2-15 1 16,-2-3-41-16,1 12 1 0</inkml:trace>
  <inkml:trace contextRef="#ctx0" brushRef="#br0" timeOffset="111196.58">8635 14106 223 0,'13'-6'210'0,"-7"0"-153"16,2 0 0-16,1 1 0 0,11-14 0 15,-8 3 17-15,-5 5-1 0,-10 15-12 16,4-11-1-16,2-12 15 0,-16 12-43 16,0 12-27-16,4-10 0 15,-51-7-15-15,35 12-135 16,18-6-254-16</inkml:trace>
  <inkml:trace contextRef="#ctx0" brushRef="#br0" timeOffset="111488.03">8902 13637 529 0,'-26'31'304'0,"12"-8"-248"0,2-2 0 16,1 0 2-16,-32 72-55 15,41-85-33-15,4-6 0 16,4-2-152-16,5-8-13 16,-3 3 137-16,34-11 126 15,-9 11 110-15,10 18-21 16,-20 58-66-1,-22-3-44-15,-2-12-44 16,-1-18 0-16,1-26-67 0,-1-4 2 16,-1 10-137-16,0-8 0 0</inkml:trace>
  <inkml:trace contextRef="#ctx0" brushRef="#br0" timeOffset="111712.04">9080 13808 585 0,'0'50'312'0,"-2"3"-188"0,2-7-67 15,2-16-53 1,4 104 1-16,-1-123-7 0,11 0 1 0,-6-9 4 16,13 3 0-16,9-3-9 0,-13-3 0 15,-10-5-4-15,-3 0 1 0,11-15 3 16,-11-1-1-16,-5 2-16 0,1 0-1 0,-2 1-58 15,-2 0 0-15,-1-3-99 16,-3-5 0-16</inkml:trace>
  <inkml:trace contextRef="#ctx0" brushRef="#br0" timeOffset="111960.05">9492 13775 566 0,'-5'18'333'0,"-6"9"-203"0,-4 1-66 15,4-8-57-15,-46 69-1 0,48-78-73 16,-11 7-52-16,4-11 15 16,6-4 0-16,7-8 39 15,0-2 0-15,1 0 76 0,4 7 1 0,-2-4 55 16,0-4 0-16,-2-28-15 16,4 32 1-16,1-3-22 0,0 18 1 0,2-17-12 15,2 5 0-15,27-10-13 0,-15 13-1 16,13 3-9-16,-6 3 1 0,-9-4-55 0,12 2 1 15,17 3-151-15,-15-9 1 0</inkml:trace>
  <inkml:trace contextRef="#ctx0" brushRef="#br0" timeOffset="112428.53">9875 13713 594 0,'0'14'282'0,"2"0"-260"16,1 2 1-16,-1-4-13 16,2 12 0-16,1-2-10 0,3-1 0 0,4-7-187 15,3 4-256-15</inkml:trace>
  <inkml:trace contextRef="#ctx0" brushRef="#br0" timeOffset="112571.53">10089 13439 611 0,'-2'0'294'0,"-3"9"-251"16,1 5 1-16,-2 14-3 0,-32 141-39 15,27-122-88 1,-4 18 1-16,-5-18-196 0,-2-12 1 15</inkml:trace>
  <inkml:trace contextRef="#ctx0" brushRef="#br0" timeOffset="114199.6">7120 14008 513 0,'15'44'230'0,"-2"-17"-215"0,-2 0 1 0,1-7-12 15,44 84 1-15,-45-89-16 0,12 12 0 16,-1-5-95-16,1-2 0 0,-8-16-265 0</inkml:trace>
  <inkml:trace contextRef="#ctx0" brushRef="#br0" timeOffset="114340.09">7497 13924 542 0,'-7'0'285'0,"4"5"-236"15,-3 0 0-15,0 19 37 0,-27 137-52 16,30-111-33-16,-1 19 2 15,4-42-58-15,-1 26 2 0,-1-27-369 16</inkml:trace>
  <inkml:trace contextRef="#ctx0" brushRef="#br0" timeOffset="115048.09">9312 13890 490 0,'3'0'238'0,"14"-4"-187"15,4-9-13 1,-4 3-30-16,37-16 0 0,-5 0-6 16,-20 17 0-16,-2 7 0 0,-1 0 0 15,-14 2 2-15,8-2 0 0,-15 4 6 0,2 1 0 16,7 7 1-16,-6 11 0 16,-10 2-5-16,-2 2 0 0,-6 3 2 0,-7 1-1 15,0-1 7-15,-1-3 1 0,12-18 8 16,-12 16 0-16,14-21-23 0,3-1 0 0,1-4-7 15,6-8 1-15,-3 2 0 0,16-46 1 16,5 13 3-16,21-24 0 0,-6 27 2 16,-3 5 0-16,4 10 6 0,0 3 1 0,-2 9-5 15,-3 1 1-15,-4 6-2 0,-7 0 1 16,-5 4 0-16,-12 1 1 0,-2 0 1 16,0 2 0-16,7 5-30 0,-21-6 0 0,12 1-122 15,0 2 1-15</inkml:trace>
  <inkml:trace contextRef="#ctx0" brushRef="#br0" timeOffset="129255.96">1225 10233 584 0,'-12'-5'332'0,"4"1"-242"16,0 3 0-16,2 0-14 0,-7-4 2 16,3 4-37-16,4 0 0 0,-11-3-22 0,6 3 0 15,-4-2-17-15,3 3 0 0,2 4-3 16,-14 2 1-16,-4 10 0 0,6 2 0 0,-11 17-2 16,12-9 1-16,8 2-4 0,1-5 0 15,3-1-4-15,9-15 0 0,-1 0-9 16,-1 12 1-16,5-13-11 0,4-1 13 15,7 9 6-15,3-7 0 16,18 0-2-16,-14-4 1 0,-9 0 3 16,20 5 1-16,-11-1 2 0,-11-1 0 0,17 15 6 15,-6 16 0-15,-8 6 17 0,-5 3 1 16,0 38 4-16,-5-20-17 16,7 114-4-16,-10-93 2 0,0-9-4 15,0 2 0-15,0-1-2 0,0-4 0 16,0-4 1-16,0-8 0 0,3-1-3 0,1-3 2 15,0 0-5-15,-4-60 0 0,3 55-8 16,2 0 1-16,-1-2-20 0,-1 2 0 16,4 10-101-16,-1 6-38 15,0-3 12-15,0-2 2 16</inkml:trace>
  <inkml:trace contextRef="#ctx0" brushRef="#br0" timeOffset="136539.6">15638 11418 697 0,'-23'0'352'0,"12"0"-294"0,1 0 1 15,5 0-26-15,1 0-1 0,0 0 34 16,17 0-5-16,-3 0-33 16,8 1-1-16,40-3 3 0,26-4 0 15,-39-1 49-15,76-11-8 16,-35 4-46-16,-6 4 1 15,-28 5-5-15,-19 3 1 0,-7 1-6 0,-10-1 0 16,-11 1 1-16,-2-1-1 0,8 0 14 16,-11 2-2-16,-3 1-18 15,3-2 1-15,0 1-13 0,3-1 1 16,-3 1-40-16,0 0 0 0,0 0-105 16,0 0 0-16,0 0-257 0,0 0 2 0</inkml:trace>
  <inkml:trace contextRef="#ctx0" brushRef="#br0" timeOffset="137307.57">19904 11294 792 0,'0'0'363'0,"4"2"-277"16,5 2 0-16,2-4-5 0,11 4 1 15,8-2-28-15,9-1 1 0,33-3-26 16,-41-2 0-16,32-1-13 0,4-2-1 0,2 1 3 15,-4-1 2-15,1 3-1 0,-5 1 2 16,1 2 1-16,-4 1-12 16,-6-2-8-16,-13 2 1 15,-9 0-1-15,-26 0 1 0,14 0 5 16,-17 0-1-16,2 0-2 0,-7 0 1 0,5 0-39 16,-1 0-90-16,-1 0 1 15,-1 0 2-15,-5 0-143 0,2 0 2 16</inkml:trace>
  <inkml:trace contextRef="#ctx0" brushRef="#br0" timeOffset="153619.63">17592 11307 493 0,'17'0'321'0,"-8"5"-251"0,1 0 2 0,-3-3-19 16,15 10 0-16,-19-10-12 15,9 4 0-15,-4-5-9 0,-15-4 2 0,14 5 28 16,-7-1 1-16,0-1-36 15,0 0 2-15,3 3-12 16,-2-3 0-16,-1 1-10 0,2-1 0 0,-2 0-46 16,0 0 1-16,1 0-115 0,3 0 0 15</inkml:trace>
  <inkml:trace contextRef="#ctx0" brushRef="#br0" timeOffset="155072.13">17524 11364 634 0,'-7'0'323'0,"3"0"-279"16,6 0 0-16,-2 0 4 0,0 0 0 16,2 0-9-16,-1 0 0 0,2 0-25 0,2 0 2 15,23 0-15-15,10 0 0 16,2 0-53-16,4 0 1 0,7-2-202 0,2-1 1 15</inkml:trace>
  <inkml:trace contextRef="#ctx0" brushRef="#br0" timeOffset="155475.63">18984 11214 670 0,'0'0'357'0,"16"1"-252"0,4-1-84 16,-1 0 0-16,4 0-18 0,14 2 1 15,34-1-17-15,-19 0 0 0,0 1-79 16,3 2 1-16,-1-3-163 0,0 3-1 0</inkml:trace>
  <inkml:trace contextRef="#ctx0" brushRef="#br0" timeOffset="156752.14">17718 12451 716 0,'-3'0'321'0,"1"0"-256"0,4-3-49 16,-4-2 1-16,1-4-14 0,1-7 1 16,3-19-13-16,3-19 1 0,2 10-11 15,-4 18 0-15,6-26 5 0,-4-6 1 0,7-34 6 16,-5 21 0-16,3-40 3 0,1 14 14 16,-10 36 2-1,-5 42 0-15,-1 31-7 0,-4-28 1 16,-2 11 1-16,-13 7 1 0,3 6-3 15,-1 8 1-15,-1 10-4 0,-12 18 0 0,12-10-1 16,0 0 0-16,3 1-3 0,4-2 0 16,0-6-17-16,12-15 0 0,-2-5-54 15,2-2-1-15,-11 13-48 0,14-17 1 0,5-19-82 16,1 12 96-16,-5-1 97 16,13-56 1-16,8 33 43 0,-4 4 0 15,16-10 62-15,-12 17 2 0,-3 7 19 16,-9 11 0-16,20-7-18 0,-10 7 0 0,-9 2-34 15,9 1 1-15,-8 5 16 0,30 12-42 16,-17-1-36 0,4 3 0-16,1 5-50 0,-8-8 1 15,-2 6-402-15</inkml:trace>
  <inkml:trace contextRef="#ctx0" brushRef="#br0" timeOffset="157363.64">18415 12259 688 0,'5'21'377'0,"-4"-1"-296"16,3 0 0-16,-1-1-10 0,15 82-1 15,-13-80-18-15,1 12 1 0,1-11 24 16,6 19-28-16,-4-7-32 16,1-6 2-16,-3-10-4 0,-4-11 0 15,-3-5 9-15,0-1 0 0,0 0-33 16,0-3 1-16,-3 3-37 0,0 0 1 0,-2-1-27 16,-16 5 0-16,-16-18-99 0,-20-15 90 15,-17-20 75-15,59 39 0 16,-17-11 7-16,22 17 0 0,-21-9 3 15,9 11 0-15,10 1 10 0,8 0 1 16,-3 0-12-16,5 0 1 0,5 0-7 16,-3 0 1-16,2 0-20 0,-4 1 2 15,7-1-43-15,0 0-1 0,3-1-8 0,29-2-1 16,3-8 47-16,-6-1 0 0,0 1 32 16,3-2 0-16,7 3 118 0,5 4 48 15,-5 4-102-15,-4 1 2 16,-27 3-19-16,13 3 0 0,-18 0 9 15,18 16-35-15,-10 11-52 16,-10-4 0-16,-12 7-208 0,-10-23-590 16</inkml:trace>
  <inkml:trace contextRef="#ctx0" brushRef="#br0" timeOffset="160603.01">16294 11373 112 0,'-37'0'81'0,"13"-3"-73"0,4 1 1 16,1-5-6-16,-68-24 1 0,73 20-5 0,-17-15 1 15,0-2-11-15,2 2 0 16,-3 2 11-16,-1-2 0 0,-3-5 12 0,2 1 1 15,20 12-9-15,-20-17 0 0,-10-19-5 16,20 21 0-16,5 3-22 0,2 1 0 16,3 0-89-16</inkml:trace>
  <inkml:trace contextRef="#ctx0" brushRef="#br0" timeOffset="160904.01">15767 10412 109 0,'20'-29'85'0,"-7"9"-69"0,-2 3 0 0,4 1 2 15,52-57-1-15,-50 62 1 0,20-13 1 16,6 2 14-16,8 3 2 16,9 4 7-16,-1 0 1 0,30 8 7 0,21 3-26 15,11 4-14 1,-43 3 0-16,-12 3-3 0,2 3 0 0,0 3-5 16,-7 1 0-16,-3 5 0 0,-1 7 1 15,-3 7 2-15,-5 4-1 0,-1 13-2 16,-7 4 1-16,-8 5-3 0,-7 2 1 0,-10 2-5 15,-2-1 0-15,-6-4-6 0,-3-2 2 16,-8-4 3-16,0-26 0 0,-7 0 1 0,-8 26 1 16,-35 38-29-16,-57 25-22 15,-7-22 17-15,37-32 2 16,8-12-11-16,3-6 0 0,-12-2-85 16</inkml:trace>
  <inkml:trace contextRef="#ctx0" brushRef="#br0" timeOffset="161804.03">20182 11137 110 0,'-26'-26'92'0,"10"4"-81"0,1 4 0 16,3-3-10-16,-53-85 1 0,56 84-2 16,-13-33 1-16,2-4 7 0,0-2 1 0,7-5 6 15,3 1 0-15,4 3 1 16,6 36-1-16,-3-28-7 0,1 8 1 15,4 23-1-15,1-15 1 0,3 1-1 16,17-13 0-16,-1 19 3 0,24-13 1 0,-11 24-1 16,5-2-1-16,8 7-5 0,5-2 1 15,7 5-6-15,3 1 0 0,3 9-3 0,-32 2 0 16,32 0-13-16,-33 0 0 0,37 5-2 16,-1 4 1-16,74 25 5 0,-75-7 1 0,-2 5 9 15,-5 2 0-15,-7 5 7 0,0 5 0 16,-8 11 9-16,-5 3-1 0,-9 2 28 15,-4-1 0-15,-14-3 23 0,-5-1 0 0,-13-4 9 16,-1-5-1-16,-6-24-29 16,-4 0 1-16,-25 42-21 0,-23 0-1 0,9-21-10 15,0-3 2-15,-3-3-9 0,-2-3 0 16,-6-4-14-16,-1-2-1 0,-6-1-19 16,-2-3 0-16,-20 2-15 0,-45 1-73 15,18-23-38-15,62-8-1 16</inkml:trace>
  <inkml:trace contextRef="#ctx0" brushRef="#br0" timeOffset="171168.01">18090 9060 435 0,'0'-13'310'0,"0"5"-136"0,-3 4-100 15,3 0 1-15,-3 3-30 0,3 0 1 16,-4-4-44-16,6 10 0 0,-4-7 14 15,2 2 2-15,-1 9 4 0,-12 10 1 16,12 40 1-16,-3-12-10 0,-3 29-10 16,-2 2 2-16,-12 41-9 15,-7-36-1-15,9-28-23 0,1-8 0 0,3-1-37 16,-1-9 1-16,2-6-32 0,2-4 0 16,1-13-41-16,7-12 1 0,-24 3-261 15</inkml:trace>
  <inkml:trace contextRef="#ctx0" brushRef="#br0" timeOffset="171368.49">17683 9637 326 0,'0'-3'207'15,"0"2"-107"-15,0 2 0 0,0 2-8 16,-3 2 1-16,6 14 12 0,5 23-37 16,3-1-44-16,12 28 0 15,-1-36 2-15,6-1 1 0,-13-28 0 16,10 4 1-16,15-4 12 0,12-19-25 15,-26-1-23-15,55-24 0 16,-21-17-34-16,-27 20 1 0,2-3-138 16,-3-9-165-16</inkml:trace>
  <inkml:trace contextRef="#ctx0" brushRef="#br0" timeOffset="172199.99">15930 9894 183 0,'-8'-1'95'0,"4"-5"-92"0,1 1 2 16,0 1-7-16,-1 0 2 0,-4-13-60 0</inkml:trace>
  <inkml:trace contextRef="#ctx0" brushRef="#br0" timeOffset="176499.83">20513 11386 253 0,'-14'0'189'0,"1"0"-130"15,0 0 1-15,1 0 9 16,1 0-1-16,-24-5-19 0,9-2 0 0,-8-7-20 15,11-3 0-15,-9-19-14 0,9 10-1 16,3-1-7-16,0-1 1 0,4 0-5 0,0 1 2 16,2 2-14-16,-3-3 1 0,4-1-18 15,0 0 0-15,0-1-35 0,0 0 1 16,8 16-7-16,-12-31 2 0,14 28 11 0,-6-15 1 16,4-2 19-16,4 2 1 0,1 16 16 15,-2-14-1-15,2 1 10 0,0-14 1 0,2 31 9 16,1-15 0-16,5-13-1 0,-1 16 1 15,-1 12 0-15,5-26 0 0,-3 14 7 16,2 0 2-16,0 2-2 0,3 1 0 16,0 3-4-16,-2 2 1 0,2 1-3 15,8-11 0-15,-13 20-2 0,22-17 1 0,-7 10-4 16,3-1 2-16,-8 10-2 0,34-13 1 16,-13 11-4-16,-20 6 1 0,17-3-9 0,-17 3 0 15,15 0-16-15,1 0 0 0,6 0-51 16,-13 0 22-16,36 3 39 15,-19-1 1-15,-1 5 3 0,-10 2 1 16,-6-1 4-16,7 4 0 0,-12-1 5 16,-1 2 1-16,7 11 20 0,-8-5 0 0,-6 1 31 15,-2 5 1-15,-7 3 0 16,-1-2 1-16,-5-10-11 0,2 16 1 0,-6-5 60 16,-5 27 34-16,-4 3-83 15,-17 33 1-15,-7-21-19 16,13-31-1-16,2-1-14 0,-1 0-1 0,-3-4-7 15,2 0 0-15,-4-2-5 0,-1-1 0 16,-2-3-3-16,-1-2 0 0,-2-2-22 0,-3-3 1 16,17-12-66-16,-37 14 0 0,13-15-53 15,-4-5 0-15</inkml:trace>
  <inkml:trace contextRef="#ctx0" brushRef="#br0" timeOffset="188600.25">8343 11202 554 0,'-20'0'312'0,"4"0"-172"0,6 0-5 15,4 2-102-15,-10-1 0 0,16-1-11 16,-7 2 2-16,30-4 7 0,-1 5-14 16,51-3-11-1,-38 0 0-15,2 0-3 0,33 0 0 16,1 0-1-16,-6-1 0 0,-1 1-1 15,-2 0 0-15,1 1-6 0,27 1 0 0,32 8-85 16,-124-9 0-16,59 6-215 0,-2-2 1 16</inkml:trace>
  <inkml:trace contextRef="#ctx0" brushRef="#br0" timeOffset="188959.78">9670 11549 661 0,'-5'0'261'0,"10"0"-172"0,10 0-3 15,8-1-66-15,14 0 0 16,109-4-18-16,-112 5 1 0,-29 0-49 15,65-5-1-15,2 2-112 0,-1-2 2 0</inkml:trace>
  <inkml:trace contextRef="#ctx0" brushRef="#br0" timeOffset="190228.25">15953 11276 415 0,'-6'0'216'0,"4"0"-182"0,2 0 2 16,3 0 18-16,-1 0 2 0,1 0-11 15,7 0 2-15,16 0-11 0,19 0 1 0,-9 0 20 16,39 0-36-16,8 0-66 15,9 0 1-15,66-1-128 16,21-8 1-16,-89 1-193 0</inkml:trace>
  <inkml:trace contextRef="#ctx0" brushRef="#br0" timeOffset="190595.75">17380 11307 470 0,'-15'0'357'0,"5"4"-180"16,5-1-93-16,1-2-35 16,1 1 0-16,3-1-12 15,-1 5 1-15,17-7 0 0,20 21-24 16,48-14-31-1,-31-6-172-15,37-1-64 16,-42-3 2-16</inkml:trace>
  <inkml:trace contextRef="#ctx0" brushRef="#br0" timeOffset="205887.53">19578 11325 49 0,'11'-8'34'0,"-8"5"-35"15,3 1 1-15,-3 1-9 0,1-3 1 16</inkml:trace>
  <inkml:trace contextRef="#ctx0" brushRef="#br0" timeOffset="206756.24">14083 14493 471 0,'0'-3'205'0,"24"0"-135"0,16-6-2 16,0 1-53-16,146-32 1 16,-148 33-11-16,46-8 1 0,4 2-6 15,0 5 0-15,4 3-100 0,-9-4 1 0</inkml:trace>
  <inkml:trace contextRef="#ctx0" brushRef="#br0" timeOffset="207307.78">11907 14665 280 0,'0'-6'188'0,"3"1"-115"16,5-1 0-16,10 2 93 0,107-18-34 15,-77 21-95 1,39-5 2-16,-16 4-11 0,144-7-20 16,-8-6-18-16,-55-1 1 15,-16 5-54-15,-1 2 2 0,20-3-317 16</inkml:trace>
  <inkml:trace contextRef="#ctx0" brushRef="#br0" timeOffset="208727.78">14425 15333 125 0,'-1'-61'120'0,"-1"20"-55"0,0 3 1 0,-1-15 61 15,-6-217-31-15,9 221-43 16,0 5 0-16,0 21-3 0,0 31 0 15,0-24-12-15,0 9 1 0,-3 6-23 16,3-5 1-16,0 12-16 0,0-6 0 16,0-2-6-16,0 0 1 0,0 2-1 0,0 0 1 15,0-1 1-15,0 0 1 16,0 0 0-16,0-1 0 0,0 0-12 0,0 0 1 16,0-3-13-16,0 0 2 0,0 0-23 15,0-1 1-15,-3-34-3 0,3 28 1 0,0-3 12 16,0 3 0-16,0 2 27 0,0-1 1 15,0 4 12-15,0 1 1 0,0 13 1 16,0-12 0-16,0 5 7 0,0 0 2 0,0 0 1 16,0-1 0-16,0 1-2 0,-2-1 0 15,1 2-3-15,-4 0 2 0,4 3 2 0,-2-1 0 16,-2 5-5-16,-1 4 2 0,-26 34-5 16,24-23 1-16,-1 4 6 0,1 0-10 15,0-4-6 1,7-18 1-16,1 0-5 0,-2-2 0 15,2 7-9-15,-3-2-1 0,6-16 3 0,-3 8 0 16,0 0-9-16,0 5 2 0,0-8 8 16,0 1-1-16,0 2 21 0,0 0 0 0,0 0 18 15,0 0 2-15,0 0 29 0,-3-2 1 16,-1 4-33 0,-1 4-1-16,-1 0-10 0,0 0 0 0,-40 41-10 15,24-7 1-15,8-11-4 0,-1-4 0 16,1-4-4-16,2-1 1 0,4-3-27 0,-2-5 1 15,8-10-53-15,-1 1 0 0,3-3-16 16,0 0 0-16,0-4-145 16</inkml:trace>
  <inkml:trace contextRef="#ctx0" brushRef="#br0" timeOffset="208871.78">14382 14706 235 0,'23'-8'217'0,"-8"5"-138"0,-1 3 0 0,5 9 81 16,76 69-31-16,-78-58-102 15,9 17 0-15,-6-12-11 16,-2 2 1-16,10 7 0 0,6-2-85 16,-5-8-80-16,-6-14 1 15</inkml:trace>
  <inkml:trace contextRef="#ctx0" brushRef="#br0" timeOffset="-204064.74">15841 11461 504 0,'-11'-6'336'0,"5"2"-271"16,0 3-1-16,3 0-8 0,-1 1 1 0,2-1-28 16,-3-1-1-16,10 4-18 0,-5-2-1 15,0 0 3-15,0-1 1 0,6 1 0 16,3 0-1-16,23-1-7 0,8 1 0 0,14 0-3 16,-15 1 1-16,73 1-1 0,78 7 0 15,-75-1-6-15,3 1 1 0,3 3-4 16,1-6 1-16,5 1 8 0,-1-3 0 0,-3 1 1 15,-1-2 1-15,-7 1 0 0,-6-3 0 16,-6-1 3-16,-15 0 1 0,-9 0 0 0,-14 0 1 16,-4 5 14-16,4 8 17 15,-87-16-8-15,59 7 1 16,-14 2 5-16,-12-5 1 0,-8-1-12 16,-3 0 0-16,-4 0-12 0,4 0-112 15,-2 0-82-15,2 0 1 16</inkml:trace>
  <inkml:trace contextRef="#ctx0" brushRef="#br0" timeOffset="-197261.24">18595 11518 661 0,'12'-2'289'0,"24"0"-197"0,19-2 6 15,-3-1-71-15,189-13 0 16,-173 14 60-16,136-8-25 0,34-8-46 16,-90 12 1-16,-27 7 1 15,-9 1-1-15,-7 0-2 0,-15 0 2 0,-4 0-4 16,-18 1 0-16,-7 2 1 0,-13 1 0 16,1 5 15-16,-55-9 27 15,38 6-25-15,-9-3 1 0,-4 1-5 16,-19-4-1-16,0 0-7 0,0 0 0 15,-3 0-12-15,6 0 1 0,-5 0-27 16,2 0 0-16,-3 0-143 0,-2 0-171 16</inkml:trace>
  <inkml:trace contextRef="#ctx0" brushRef="#br0" timeOffset="-184296.93">4865 9145 593 0,'-4'0'315'0,"0"0"-215"15,4 0-23-15,2 0-45 16,-2 0 1-16,2 0-6 16,1 0 1-16,3-1-13 15,18 0 1-15,18-5-8 0,21-2 0 0,6-5 11 16,25 0-10-16,4 2-7 16,57-3 0-16,-86 14 1 0,-4 0-1 15,1 3 2-15,-3 13 0 0,0 2 1 16,-11 2 0-16,0 5-2 0,-4 0 0 0,-2-2 2 15,-3-5 1-15,1-4 4 0,0-2 0 16,1-4 0-16,0-1 0 0,7-3-6 16,-23-4 1-16,0-1-4 0,27-1 0 0,-23 1-3 15,30-3 1-15,33-2 2 0,-33 5 0 16,-2 5 13-16,-1 4-1 0,2 6 7 0,30 11 1 16,6-3-9-16,-22-19 0 0,5-3-3 15,16 0 1-15,6-4-4 16,9-21 0-16,4-3-3 0,4-5 0 0,1-1-5 15,7 2 0-15,-1 5 5 0,-2 15 0 16,9 9 25-16,33 26 12 0,-33 23-19 16,-67-14 0-16,-13-4-1 15,-7-2-1-15,-2 0-6 0,4-10 0 0,-1-7-4 16,2-4 0-16,-2-4-5 0,1-1 0 16,-24 0-6-16,-5-1 1 0,26 0-16 15,-26 0 1-15,40-4-104 0,-22 2-71 16,-12-1-18-16,8 1-1 15</inkml:trace>
  <inkml:trace contextRef="#ctx0" brushRef="#br0" timeOffset="-181216.91">17715 11428 280 0,'-35'-21'161'16,"1"6"-115"-16,3-2-32 16,8 4-11-16,-82-55 0 0,94 57-4 15,-10-14 1-15,1-1 1 0,-1 1 0 16,5-3-2-16,1-2 0 0,1-1-1 15,3-2 0-15,-1-1-6 0,5-2 1 0,-3-3-40 16,3 16 1-16,-2-20 38 0,-6-2-1 16,0-2 14-16,-7-17 0 0,6 21-4 15,5 3 0-15,7 20-1 0,-2-21 0 0,-1 0 6 16,6-3 1-16,-1 4 18 0,2 21 1 16,-1-25 2-16,1-5-12 0,1 23-8 15,1-19 0 1,4-28 5-16,0 34 0 0,3 10-5 0,-3 3 1 15,10-9-2-15,-9 25 0 0,17-16 5 16,5 4-1-16,-13 16 12 0,32-11 1 0,-2 13 1 16,3-1 2-16,-22 5-9 0,33-2 2 15,-10 1 1-15,159 1-13 16,-52 3-7-16,-68 9 0 0,-17 5-2 16,-12 5 1-16,-3 2 3 0,-16 8-1 15,-5 5 0-15,-14 9 1 0,-6 5-1 16,-10 4 0-16,-9 9-1 0,0 8 0 0,-8-31 1 15,-16 77 0-15,-3-34-3 0,-5-8 1 16,-3 0-3-16,-3-3 1 0,2-4 0 16,-4-7 0-16,-1-5-1 0,-1-1 0 15,0-2 0-15,-4-4 2 0,1-4-21 0,1-6 0 16,2-10-59-16,2-10 1 0,-14-10-256 16</inkml:trace>
  <inkml:trace contextRef="#ctx0" brushRef="#br0" timeOffset="-180532.41">19317 11414 263 0,'-17'0'181'0,"3"0"-135"0,5-2 0 16,-2 1-10-16,-10-3-1 0,-2-1-13 16,-6-10 0-16,3 1-18 0,-15-19 1 0,9 5-2 15,0-3 1-15,-7-1-2 0,0-5 1 16,-3-1 0-16,4-2 1 0,-1 2 9 15,0-4 1-15,2 0-4 0,3 1-1 0,3-4-9 16,5-3 1-16,9-6-1 16,2-3 1-16,7-7-4 0,5-3 1 0,4-4-2 15,1 38-1-15,3 4-3 0,4-30 0 16,6 5-3-16,13-19 0 0,13 12-5 16,-8 24 1-16,4 5 8 0,2 1 1 0,1 0 4 15,0 3 1-15,6 6-1 0,2 4 1 16,-1 5-2-16,0 1-1 0,-3 6 3 0,-1 4 1 15,-25 10 0-15,1 2 1 0,35 20-2 16,-7 27 1-16,-22-5 3 0,0 4-1 0,-3 9 8 16,1 6 1-16,-1 9 17 0,1 6 0 15,0 18 32-15,0 47-6 16,-17-8-32-16,-12-56 1 16,-4-17-10-16,-16-7 1 0,-5-2-8 15,-3-4 1-15,-5-2-4 0,-2-12 1 0,-3-6-7 16,-1-4 1-16,-1-5-39 0,0-5-1 15,1-8-76-15,2-8 1 0,-18-6-292 0</inkml:trace>
  <inkml:trace contextRef="#ctx0" brushRef="#br0" timeOffset="-179864.91">20735 10700 373 0,'0'1'206'0,"-2"-1"-168"0,2 0 2 16,0 0-20-16,0 0-1 0,0 0-23 15,0 0 1-15,-3-7-175 0</inkml:trace>
  <inkml:trace contextRef="#ctx0" brushRef="#br0" timeOffset="-179621.36">19073 10453 210 0,'0'-6'137'0,"0"5"-125"16,0 1 0-16,0 0-11 0,0-2 1 0,0-2-27 15,1-5-1-15</inkml:trace>
  <inkml:trace contextRef="#ctx0" brushRef="#br0" timeOffset="-179451.85">21052 10552 351 0,'-27'0'159'0,"2"0"-156"16,5 0-65-1,3 0 0-15</inkml:trace>
  <inkml:trace contextRef="#ctx0" brushRef="#br0" timeOffset="-173116.77">10551 11757 683 0,'-17'7'359'0,"2"1"-237"0,1-6-91 16,2 0-1-16,-16 5-20 0,4-5 1 15,-1-4-8-15,-12-5 1 0,11-4-2 16,-3-3 1-16,0-4-3 0,-19-15 1 0,14 5 0 16,-4 0 1-16,1-1-3 0,2-4 0 15,-2-3 2-15,-3 0 0 0,-14-20 0 16,-15-18 2-16,0-5 0 15,18 14 1-15,19 12 0 16,3 4 0-16,9 3-3 0,0 0 1 0,11-4-3 16,4 1 1-16,5-1-2 0,2 25 1 15,4-1-1-15,3-29 0 0,22-31 0 16,20-7 0-16,-3 27-6 0,5 2 1 0,4 4-6 16,1 3 0-16,4 4-1 0,5 3 0 15,2-1 4-15,5 2 0 0,0 6 8 0,4 2 0 16,2 7 3-16,1 6 1 0,-1 4 1 15,-8 9 1-15,-1 4 1 0,-4 7 0 16,-1 4 1-16,-1 0 0 0,1 5 1 16,-66 8 1-16,97 15 0 0,-2 25 2 0,-35-2-2 15,-2 10 1-15,4 39 8 0,2 39 14 16,-15 34-9 0,-41-65 2-16,-9-17 1 0,-9-9 2 0,-5 2 6 15,-19-5-1-15,-18 15 47 0,-46 45-22 16,-12-22-44-1,34-59-1-15,8-16-10 0,-13-6 1 0,1-3-8 16,-11-10 0-16,-1-5-7 0,5-12 2 16,-9-4-56-16,-19-23-95 0,28-53-194 15</inkml:trace>
  <inkml:trace contextRef="#ctx0" brushRef="#br0" timeOffset="-172456.77">11228 10107 642 0,'0'1'288'0,"0"-1"-226"16,0 0 2-16,5-1-10 0,3 0 1 0,15-11-28 15,22-13-1-15,25-28-15 0,-6 3 2 16,7-6-5-16,6-3 1 0,17-18 10 16,61-53-6-16,-3 17-10 15,-60 52 0-15,-15 13-5 0,-13 10 0 16,-8 5-38-16,-16 10 0 0,-5 0-159 16,-18 1-219-16</inkml:trace>
  <inkml:trace contextRef="#ctx0" brushRef="#br0" timeOffset="-172240.77">12089 9314 358 0,'7'-13'203'0,"7"6"-159"16,5 0 1-16,8-2 51 0,149-24 18 16,-131 32-78-1,22 1 1-15,-41 4-12 0,-3 3-1 0,17 5 19 16,4 19 0-16,-32 22 19 0,-19-7 1 15,-28-3 17-15,-81 83-48 16,-5-31-28-16,14-19 1 16,22-18-29-16,-12 3-141 15,34-23-39-15,43-31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37:41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3068 6472 391 0,'-13'-2'142'0,"8"0"-129"15,2 2 0-15,1 0 22 0,1 0 1 0,4 0-3 16,1 2 1-16,0-2 25 0,18 3-25 16,23 4-26-1,30-4 0-15,-46-5-4 0,-3 0 0 0,61-6-2 16,-30 2 1-16,4-3-2 0,33-7 0 16,-28 5-2-16,3-1 1 0,0 1 0 15,31-1 0-15,-33 8 0 0,-4 3 0 0,0 1 0 16,-64 0 0-16,58 0-1 0,1 0 0 15,-34 4 1-15,52 3 0 0,-33 0 0 16,13 10 1-16,-25-5 1 0,-3-1 0 16,-3-1-2-16,-1 1 1 0,-1-6 0 0,0 2 1 15,2-3 0-15,-1-3 0 0,4 0-1 16,3-1 0-16,-15-1-1 0,18-1 1 16,19-6-1-16,-32 4 0 0,19-4-2 0,26-7 1 15,-23 7-3-15,3 1 1 0,0 3-2 16,-3 3 0-16,-21 0 4 0,21-1 0 0,0 1 9 15,1 1 0-15,2 0-4 0,1 0 1 16,-21 0-6-16,24 0 1 0,0 0 0 16,2 1 1-16,24 1-1 0,-22 0 1 0,-3 2-1 15,4-1 0-15,-4 2 0 16,1 4 0-16,0-2 0 0,22 4 0 0,-27 0 0 16,-2-4 1-16,4 3-1 0,-1 0 1 15,-1-5-1-15,0-1 1 0,5-3 1 16,-25-1 0-16,32-2-2 0,-27-2 1 0,65-7 0 15,10-12 1-15,-31 7-3 0,37-6 1 16,-41 12 0-16,-4 4 0 0,1 2 3 0,-3 4 0 16,-1 0 6-16,-1 0 0 0,1 0 15 15,-65 0 1-15,34 0-2 0,33 0 1 0,2 0-16 16,3 0 1-16,1 0-7 0,5 0 1 16,12 0 9-16,17 0 25 15,1 0-14-15,3 0 0 16,66 3-4-16,9 5 0 0,-102 2-3 15,-2-6 2-15,4 3-8 0,1 2 1 0,5 0-5 16,8-9 1-16,6 0-1 0,0 2 1 16,3-1 10-16,5-1 2 0,29 0 47 15,105 0-14-15,0 2-32 16,-93 1 2-16,-20 2-8 0,2 2 1 16,-2 5-3-16,-7 1 1 0,-1-1-5 0,-9-5 0 15,0 1-1-15,-6 0-1 0,-2 0-4 16,-1-7 0-16,-6 2-2 0,-7 3 1 0,-2 1-23 15,-14 1 1-15,7-3-124 0,28 3-268 16</inkml:trace>
  <inkml:trace contextRef="#ctx0" brushRef="#br0" timeOffset="4976.02">3055 7881 735 0,'-28'0'300'0,"12"0"-253"0,10 0-18 16,0 0-1-16,3 0-1 0,3 0 0 15,-6-3-16-15,23-1 1 0,-6-3-4 16,48-27 1-16,23-4-1 0,-13 12 0 0,10 0-8 16,3 2 1-16,-2 9-2 0,-6 7 1 15,-6 8 3-15,-4 0 0 16,-2 3-1-16,-67 1 1 0,125 13 2 0,-27 5 4 16,0-3-6-1,-32-11 0-15,-32-7-1 0,26 3 0 0,0-1 1 16,26 0-1-16,-80-4-3 0,54 1 0 15,2 0 0-15,-29 0 1 0,52 0 0 16,-28 2 1-16,-5 3 1 0,21 13 1 0,-29-1 3 16,14 13 0-16,-21-11 0 0,2-1 1 15,0-4-4-15,2-2 1 0,2-2-3 0,-1-3 0 16,1-3 1-16,-21-4 0 0,21 1-2 16,-19-1 0-16,22 0-1 0,-1 0 0 0,0 0 1 15,-17 0 0-15,19 0 0 16,-1 0 0-16,22 4 3 0,-21-1 1 15,-2 4 8-15,2 2 0 0,20 7 4 0,-17-8 2 16,8-5-6-16,4-1 1 0,-23-2-7 16,32 1 1-16,5-2-3 0,4-1 0 0,80-7 4 15,-72-3 1-15,0 0 19 0,-2 1-1 16,-2 1 23-16,4 7 0 0,-4 3-5 16,-2 0 0-16,1 0-24 0,-5 0-1 0,1 0-14 15,-2-5 1-15,-2 3-19 0,-4 1 0 16,6-2-167-16,13 3-256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39:30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3236 6540 698 0,'-8'8'311'0,"5"-4"-246"16,0 0-56-16,1-4 0 0,4-2-1 16,1 0-1-16,-2 2 2 0,1 4 0 15,4-4-4-15,23 4 1 0,22-8-5 16,-6-6 0-16,-19 4 1 0,26-3 0 0,29-7 0 15,-21 7 0-15,5-2 0 0,33-11 0 16,-21 8-3-16,0-2 1 0,6 2-3 0,10-3 1 16,3-2-2-16,-1-3 1 0,-1 0 2 15,-1-2 1-15,2-1 0 0,-1 9 1 16,1-1 0-16,-1 3 0 0,-5 3-1 0,-12 9 1 16,-2 1 0-16,-7 1 2 0,-2 1 14 15,3 1 0-15,4 3-7 0,-2-2 1 16,0 1-8-16,-5 1 0 0,15 2 74 15,45-6-16-15,8-1-52 16,-48-4 0-16,-11 0 6 0,0-2 1 16,5-1 10-16,-3-4 2 0,4 0-2 15,-2 5 1-15,12 4 36 0,39 4 1 16,-13 11-34-16,-45-8 2 16,-9 0-4-16,1-5 0 0,16-1 17 0,49-11-9 15,3-17-26 1,-55 4 0-16,-14 6-6 0,-11 7 0 0,-3 2-4 15,-9 3 0-15,-4 4-1 16,-23 2 0-16,15 0-29 0,-14 1-112 16,6-1-92-16,-14 2 1 15</inkml:trace>
  <inkml:trace contextRef="#ctx0" brushRef="#br0" timeOffset="1175.67">3237 7827 277 0,'0'1'117'0,"0"-1"-90"15,0 0 2-15,2 0 14 0,-2 0 0 0,1 0 1 16,1 0 0-16,3 1-11 0,0-1 2 16,29 5 36-16,-8-6-21 15,2-4-34-15,28-6 1 0,-15 2 3 16,-7 0-1-16,-1 0 14 0,3 5-1 16,2-3-10-16,1 0-1 0,10-1 7 15,8 3-3-15,-30 3-17 16,24-1 0-16,0 0-1 0,-13 3 1 15,-9 1-3-15,-15 3 0 0,24 0 1 16,-5 7 1-16,-15-3-3 0,-4-4 0 0,-6-1 6 16,7 0 1-16,9 0 11 0,-5-3 0 15,-5-3-14-15,23-5 0 0,-5-5-8 16,2-7 0-16,18-15-6 0,-12 10 1 0,-2 8 3 16,1 3 1-16,-3 11 4 0,0 2 1 15,-22 5 1-15,1 0 1 0,30 10-3 16,-16 3 0-16,-3-1-3 0,11 11 1 0,-24-22-3 15,11 6 1-15,17-2 5 16,-27-9 0-16,17 0-1 0,4-2 1 0,6-5-5 16,-20-1 1-16,23-3-2 0,1 3 1 15,0 1 5-15,3 4 1 0,-2 9 3 0,-1 4 0 16,23 23 23-16,2 31-6 16,-27-17-19-16,-11-15 0 0,-4-16 3 15,3-7 0-15,9-5 23 0,6-3 0 16,10-8-16-16,-20-1 0 0,-1-2-9 15,77-16 1-15,-35 10 4 0,46-4 0 0,-43 14 1 16,-6 6 1-16,-1 0-4 0,-2 0 0 16,-2 0-3-16,-3 2 0 0,15 2 3 15,47-4-7-15,3-2-8 16,-52-2 2-16,-14-3-28 16,-5-10 0-16,-2 0-37 0,-4 1 0 0,-2 1-68 15,-4 4 2-15</inkml:trace>
  <inkml:trace contextRef="#ctx0" brushRef="#br0" timeOffset="8744.34">11732 2521 752 0,'0'0'402'16,"0"0"-325"-16,0 0 2 0,0 0 10 15,0 0 1-15,0 0-23 0,0 0 1 0,0 4-31 16,0-1 1-16,0 22-10 0,-1 18-1 16,-4 24 8-16,-7 26-18 0,-22 146-15 15,16-147 2-15,-1-13-4 16,5-11 1-16,2-3-13 0,3-3 2 0,3-5-26 16,3-18 2-16,3-27-26 0,0-1 2 15,-5 9-38-15,5-4 1 0,0-6 17 16,0-10-1-16,0-20 3 0,0 18 2 0,5-40-6 15,-1-26 68 1,3-13 28-16,0-8 0 0,16-78 36 16,-9 105 0-16,6-2 68 0,16-18 4 15,1 26-66 1,-13 38 1-16,-3 15 7 0,1 1-1 0,-13 9-6 16,20 15 0-16,-18 6-8 0,23 62-37 15,-16-13-14-15,-8-12 0 16,-9-19-6-16,1-3 0 0,-2-22-30 15,0 19 1-15,-2-19-43 0,1 20 2 0,-4 1-50 16,-1-5 1-16,-4-3-7 0,-10 9 0 16,13-39 20-16,-2 1 0 0,-19-1 36 15,-10-37 131-15,5-11 26 16,-19-41 0-16,35 44 13 16,1-3 1-16,5 7-17 0,1 5 0 0,7 13-16 15,-1 5 0-15,4 11 35 0,6 1-24 16,1-4-55-16,13 3 0 15,-25 11-11-15,44-7 0 0,-14 5-37 16,4 5 2-16,19 7-77 0,-11-6 1 16,1-3-275-16,0-5 0 0</inkml:trace>
  <inkml:trace contextRef="#ctx0" brushRef="#br0" timeOffset="9152.33">13158 3249 752 0,'-3'8'287'15,"1"3"-277"-15,2 3 0 0,0 4-46 16,-4 16-434-16</inkml:trace>
  <inkml:trace contextRef="#ctx0" brushRef="#br0" timeOffset="9884.34">14012 2773 458 0,'-13'0'367'0,"8"7"-218"16,3 2 1-16,2 9 32 0,-3 92-55 15,6-78-86 1,3 10 1-16,-6-42-4 0,6 57-25 16,-1-7-12-16,-2-2 1 15,0 2-18-15,-3-12-55 16,0-15 12-16,3-4 2 0,-3-2-10 16,0-17 0-16,0-4 31 0,0-8 0 15,0 10 15-15,0-18 2 0,0-21-5 16,0 4 0-16,0 11 18 0,0-25 1 0,0-5 12 15,0-8 0-15,2-36 15 0,13-43-1 16,5 80 15-16,4 16 1 0,6 9 44 0,15 17-2 16,-5 11-25-1,-6 10 0-15,-9 6 11 0,-2 6-1 0,-14 1-24 16,10 12 0-16,-3 6-22 16,1 19 0-16,-12-18-8 0,-2 1 0 0,-5-16-4 15,-1 1 1-15,-4 17-7 0,-2 2 0 16,-4 1-8-16,-13 18 1 0,-8-4-14 15,13-21 2-15,-2-8-4 0,3-2 1 0,9-14 1 16,-9 5 1-16,-9-2 6 0,20-7 0 16,-2-1-41-16,8-2 0 0,3 0 37 15,3-1-1-15,-1-3 18 0,4 3 0 0,4-3 7 16,38-23 1-16,-11 13 23 0,4 1 2 16,4 3 7-16,2 5 0 0,-3 0 1 15,0 5 1-15,-29 5 9 0,19 0 1 16,12 20 8-16,-18 35-29 0,-28-5-22 15,-12-12 2-15,1-25-6 16,-4-1 0-16,-25 34-18 0,-17 4 2 0,14-24-34 16,-3-3 1-16,-16 2-170 0,-25-11-270 15</inkml:trace>
  <inkml:trace contextRef="#ctx0" brushRef="#br0" timeOffset="12423.84">11302 1234 584 0,'8'0'370'0,"-3"4"-249"0,-1 2 2 0,-1 2-3 16,11 17 2-16,-3 6-37 0,18 87-59 15,-32-124-20-15,14 71 1 16,-7-4-25-16,-2-13 0 0,-2 0-104 16,0-23 0-16,-3 20-262 0,-5-2 0 0,8-21 103 15</inkml:trace>
  <inkml:trace contextRef="#ctx0" brushRef="#br0" timeOffset="13032.84">13949 1267 450 0,'14'6'187'0,"-1"2"-179"16,0 1 0-16,0 0-5 0,29 16 1 16,0 5-6-16,-13-6 1 0,-3 2-9 0,-3 1 1 15,-14-13 20-15,14 28 0 0,-15 2 88 16,-10 17 45-16,-4-32-51 15,-2-4 0-15,-8 31 89 0,-15 8-57 16,11-38-106 0,6-6 1-16,8-13-10 0,6-7 0 0,6 2-4 15,5-2 1-15,-7-5-15 0,30-1 1 16,26-18-170-16,32-32-231 0</inkml:trace>
  <inkml:trace contextRef="#ctx0" brushRef="#br0" timeOffset="16672.34">16887 2300 722 0,'0'-17'443'0,"-1"9"-340"0,1 2 1 15,-2-1 52-15,-1 5-56 16,1 1-48-16,2-3 1 0,-3 21 15 16,3 42-42-1,3-12-24-15,2 66 1 0,1-15-4 16,8 70 0-16,-5-93-52 0,-6-2 1 16,0-1-122-16,3-8 0 0,-3-9-312 0,-6-23 1 15</inkml:trace>
  <inkml:trace contextRef="#ctx0" brushRef="#br0" timeOffset="26316.28">16154 857 703 0,'-6'37'342'0,"2"-8"-310"16,1 1 0-16,-1 0-24 0,-8 123 1 0,10-122-4 16,2 35 1-16,0-66 1 0,0 64-1 15,0-4-5-15,2-34 1 0,1 25-7 0,2 20 1 16,1-38-34-16,0-4 0 0,11 2-3 16,-5-19 0-16,4-3-165 0,-6-19-132 15,32-14 37-15,-1-13 220 16,1-11 129-1,-4 6 1-15,-8-3 69 0,-1-15 1 0,-17 28 49 16,-4 12 2-16,-5 13 122 0,-5 9-145 16,1 4-102-16,-3 2 1 15,4-4-13-15,-13 40-1 0,5-16-22 16,3-2 0-16,-1-6-13 0,3-2 0 0,5-13-8 16,-1-2 2-16,5 12-19 0,24-15-25 15,-3-10 40-15,33-14 1 16,-25-2 9-16,5-10 0 0,-23 23 4 15,-11 9 1-15,4 1 49 0,-9 12-4 16,4 8-25-16,-1 7 1 0,-2 1-15 16,-1 6 0-16,-1-10-15 15,3-4 1-15,-1-13-5 0,1 5 0 0,6-3-49 16,2-3 1-16,-18-16-50 0,19 12-1 0,23-13 34 16,-14-19 0-16,-10 3-6 0,-1-5 0 15,-4 3 28-15,-2-2 0 0,-2 1 28 0,-2 2 0 16,0 9 9-16,0-20 22 15,0-2 13-15,-2 0-1 0,-1 27 14 16,2-44-1-16,-1 31 29 0,1 0 2 16,-1 5 20-16,2 0 1 0,-1-3 66 0,1 26-35 15,0 6 14 1,0 27-49-16,0-6-57 16,0 25 1-16,0-18-7 0,0 32 2 15,0 2-8-15,0-7 1 0,0-3-8 16,0-5 1-16,0-4-16 0,0-7-1 0,0-4-30 15,0-9 0-15,0-4-6 0,0 2 0 16,0-17-9-16,0-8 1 0,1-3-36 0,4-15 29 16,2 12 59-16,22-55 0 15,-15 29 27-15,0 10-1 0,-2 5 21 16,-1 6 0-16,0 5 4 0,-3 5 1 0,-4 0 60 16,-10 9-31-16,6-3-63 15,3 2 0-15,-4-1-18 0,2 39 1 16,-6-28-65-16,1-5-62 15,4-10 89-15,-8 9 0 16,19-28 30-16,-11 21 0 0,6-8 21 0,0-2 0 16,9-6 13-16,33-30 2 0,-9 12 0 15,-11 8 2-15,1-1-16 0,-2 2 1 0,-16 10-3 16,14-13 1-16,4-11 2 0,-16 15 0 16,-10 14 0-16,2-9 1 0,-2 5-9 0,-3 1 0 15,-3 8 0-15,0 7 0 0,-2-10 5 16,0 4-1-16,-3 8-2 0,-5 4 0 0,-53 54 4 15,53-16-15-15,5-7 5 16,6-23 1-16,5-16 0 0,2 5 0 16,1-8-21-16,13 6 2 0,-8-10-34 15,11-2 1-15,15-14-9 0,-9-4 2 0,11-27 8 16,-15 9 1-16,-1 0 36 0,0 0-1 16,-4 4 19-16,0-2 1 0,-8-1 28 0,1-3 1 15,-6 1 39-15,1 2 2 0,-7 26 16 16,1-13 1-16,-1 21-30 0,2-11 1 0,-2 4-41 15,0 12 0-15,-2 20 1 0,1-16-1 16,-2 22-2-16,-4 16 2 0,0 26 22 0,1 18 15 16,3 4-19-1,0 94 0-15,6-140-18 0,10-12 1 0,1-6-9 16,-12-33 0-16,22 31-7 0,-2-17 1 0,8-2-10 16,-8-3 0-16,-8-3-38 0,10-5 1 15,-2-8-51-15,-1-4 0 0,5-18-124 16,-11 8 2-16</inkml:trace>
  <inkml:trace contextRef="#ctx0" brushRef="#br0" timeOffset="29071.89">11729 4649 940 0,'0'14'391'0,"-1"13"-338"0,-1 3 0 16,1 5-11-16,-3 139 0 0,4-135-18 0,0 31-1 15,0-76-16-15,0 138 0 0,0-76-4 16,0-9 0-16,2-3-8 0,0-50 0 0,2 41-45 16,1-4 1-16,0-7-25 0,-4-17 0 15,2-5-1-15,6 17-1 0,-16-45 47 16,13 21-1-16,-3-6 29 0,14-58 1 0,-15 18 16 16,-2 21 1-16,1-28 18 15,-1-5 2-15,2-4 7 0,6-77 1 0,2 72-6 16,2 22 1-16,-3 36-15 0,8-14 1 15,-2 10 1-15,9 8 1 0,-6 14 24 16,-10 12-15-16,-3 0-27 16,11 32 0-16,-14-4-5 0,-7-2 2 15,-3-3-5-15,1-21 0 0,-5 19-9 0,-13 16 2 16,6-21-7-16,-11 18 0 0,-3-16-10 16,0-1 18-16,8-11-17 15,19-20 0-15,3-1 5 0,2 1 1 16,-1 2 11-16,11-8 1 0,-3 4 0 15,4 0-1-15,30-3-2 0,7-6 1 0,-12 7-1 16,-2 0 1-16,-1 0 11 16,0 2 1-16,-20 2 10 0,-1 1-1 0,9 5 39 15,-3 11-2-15,-26 15-33 16,-16-6-1-16,-10 3-8 16,-27 9 1-16,17-19-8 0,-3-3 1 0,4-4-9 15,5-3 1-15,7-5-46 0,4-3 0 16,20-3-259-16</inkml:trace>
  <inkml:trace contextRef="#ctx0" brushRef="#br0" timeOffset="30003.88">14112 4457 704 0,'3'10'444'16,"0"8"-340"-16,0 4 1 0,-2 2-36 16,5 106 1-16,-4-96-29 0,-2 38 1 15,-2-69-22-15,-2 147 2 0,-2-74-12 16,-8-16 0-16,3-3-8 0,-1-13 0 0,9-27-9 15,-5 16 0-15,5-9-20 0,0-7 2 16,0-15-47-16,3 1 1 0,-3-7-88 0,6-20 7 16,-7-31 50-1,11-33 85-15,4-15 57 16,19-127 2-16,-17 160 29 0,0 17-1 16,2 11-6-16,3 16-1 0,2 10 6 15,3 14 2-15,3 8-1 0,3 9 2 16,-12 5-24-16,15 17 1 0,22 65 14 15,-6-1-21-15,-7-2-32 16,-10-32 2-16,-16-25-7 0,-7 1 1 16,-3-4-13-16,-4-10 0 0,-7-12-63 0,-8-3-59 15,-18 23 45 1,-22-16-1-16,22-23 17 0,1-5 1 16,16-5 49-16,-16-12 0 0,-9-31 46 0,20 10 0 15,9 2 23-15,2 1 2 0,6 1 27 16,9 20-26-16,2 8-43 15,4-14 0-15,22-3-8 16,3 22 0-16,-23 8-6 0,15 1 1 0,8 5-77 16,-3 8-195-16,-27-9-390 31</inkml:trace>
  <inkml:trace contextRef="#ctx0" brushRef="#br0" timeOffset="32612.37">17051 4760 786 0,'34'10'364'0,"-12"-7"-319"0,1-2 1 15,-3-7-14-15,75-38 2 0,-79 26-6 16,6-21-1-16,-15 17 8 0,8-19 0 0,-4-23-1 16,-11 24 1-16,-18 14 10 0,-23-18-14 15,-45-19-20-15,22 44 1 16,22 14-12-16,2 3 1 0,9 6-11 15,2 4 1-15,17 3-28 0,5 5 1 0,-18 27-107 16,11 20 1-16,12-47-285 0,-1 12 0 16</inkml:trace>
  <inkml:trace contextRef="#ctx0" brushRef="#br0" timeOffset="33156.87">17028 4528 661 0,'-18'14'322'0,"9"2"-276"16,-1 2 1-16,7 3-25 0,-18 81-1 15,21-78-19-15,0 23 1 0,5-46-39 16,-1 23 2-16,11 42-142 0,11-7 1 16</inkml:trace>
  <inkml:trace contextRef="#ctx0" brushRef="#br0" timeOffset="40948.53">15214 7477 127 0,'97'-5'92'0,"-23"4"-83"15,-7-2 0-15,1 3-13 0,271-3 1 0,-268 5-32 16,88 8 0-16,5 4-67 15</inkml:trace>
  <inkml:trace contextRef="#ctx0" brushRef="#br0" timeOffset="41936.53">19901 7594 321 0,'-2'0'123'0,"2"0"-76"16,0 0 55-16,2-1-66 15,-1 1-1-15,1-2-9 0,8-1 1 16,15 0 23-16,27-4-4 0,28 4-29 16,-45 3 1-16,33-1-10 15,4 2 2-15,0 2-5 0,86 16 0 0,-67 1-5 16,11 2 1-16,5 3-8 0,5 6 0 16,3 1-32-16,0-5 0 0,-4 0-38 15,-4-4 2-15,-3-1-68 0,-9-12 0 0</inkml:trace>
  <inkml:trace contextRef="#ctx0" brushRef="#br0" timeOffset="43193.53">24860 7796 437 0,'-20'0'197'0,"11"0"-163"0,3 0 0 15,3 0 29-15,-1 0-1 0,3 0-30 16,-7 2-1-16,16-1-3 0,-10 1 0 0,7-2 30 16,8 1-23-16,16 8-24 15,29-10-1-15,-37-2-4 16,45-8 0-16,-41 4-4 0,44-12 0 16,-18 6 3-16,-2-1 0 0,0 6 1 15,-3 3 2-15,0 3-2 0,-1 1 1 0,-25 1 5 16,18 2 1-16,-1 1 7 0,-3 5-1 15,-2 1 0-15,11 10 0 0,-29-15 2 0,29 17 2 16,-6-10 2-16,15-4-4 16,6-5-18-16,-26-7 0 0,33-2-1 15,-2-8 0-15,-5 1-3 0,33-4 0 16,-37 11-1-16,0 6 0 0,-7 1 3 16,-27 0 1-16,23 3 0 0,-4 6 1 0,-2 0 2 15,16 10 0-15,-16-9 2 0,-1-2 0 16,5 2-2-16,2-7 1 0,-19-5-3 0,24 0 0 15,6-7-4-15,1 0 1 16,0 0 0-16,-1 0 0 0,2 3-3 16,22 4 0-16,-58 5 2 0,3 5 0 0,41 5 5 15,-4 15 1-15,-11 4 0 0,-16-11 0 16,-3-2 1-16,4-4 2 0,6-6-3 0,4-2 0 16,7-6-9-16,-21-1 1 0,0-1-4 15,30-8 2-15,5 0-2 0,28-13 1 0,-34 7 1 16,-6 3 1-16,-8 6 0 0,-5 4 1 15,-8 2 7-15,-19 2 0 0,16 3 8 16,-6 4 1-16,-2 0 3 0,-1 2-1 0,9 5 4 16,-9-9 2-16,1-3-9 15,1-2 0-15,3-1-7 0,1-1-1 0,0 0-4 16,2 0 1-16,1 0 2 0,-14 0 0 16,18 2 2-16,22 5 1 0</inkml:trace>
  <inkml:trace contextRef="#ctx0" brushRef="#br0" timeOffset="43265.03">29534 7917 2046 0,'104'0'0'0,"-13"0"0"16,-5 1 0-16,-15 5 0 15</inkml:trace>
  <inkml:trace contextRef="#ctx0" brushRef="#br0" timeOffset="44600.58">28393 7942 578 0,'4'0'196'0,"11"0"-181"0,-4 0 9 16,3-2-1-16,11-2-12 15,4 0 2-15,-1-3-11 0,19-5 0 16,-15 5-3-16,1 1 1 0,-1 0 0 0,-5 4 0 15,3 0 2-15,-5 2 0 0,-1 0 6 16,0 0 1-16,-11 2 10 0,-3 0 1 0,23 3 1 16,-1 2 1-16,-6 4 24 0,2 3 9 15,4 1-39 1,-1 2 1-16,-2-8-4 0,-4 0 1 0,2-4-7 16,2 1 0-16,1-1 5 0,5-1-1 15,-3-2 1-15,4-1 1 0,-20 2-6 0,18-1 0 16,0 0 8-16,0 2 0 15,-2 2-2-15,0-2 0 0,8-1 6 0,2 0-4 16,-1-2 12 0,0 0 1-16,-2-1 1 0,-10 3 2 0,-6-1-4 15,2 3 0-15,-15-3-6 0,6 4-1 16,10 7 18-16,-5-1-13 16,-2-3-18-16,-12-5-1 0,17 7-1 15,-14-9 0-15,-2 0 2 0,-5-2 1 16,-7-2-9-16,4 2 0 0,1 2-39 15,2-2 1-15,-3 0-64 0,0 0 0 0,-3-2-160 16,0 2 0-16</inkml:trace>
  <inkml:trace contextRef="#ctx0" brushRef="#br0" timeOffset="62972.26">21421 1063 1084 0,'0'0'436'0,"0"2"-381"0,0 0 0 16,-4 8-13-16,2 8 1 0,-3 26-24 16,-9 111 1-16,16-192-14 0,-10 107 2 15,-4 37-7-15,-3-7 0 0,6-33-6 16,1-6 0-16,0-2-19 0,6-36-1 0,-8 50-24 16,14-76 0-16,-8 43-29 0,3-6 0 0,1-10-97 15,1-22-9-15,5 7 126 16,-5-40 1-16,2 19 51 0,25-80 0 15,-15 23 51-15,0-2 1 0,1-3 29 16,6-38 2-16,-8 42 11 0,4 17 0 0,-2 5 59 16,2 17-27-16,0 21-60 15,2 25-1-15,2 18-22 0,-6-8 0 16,6 23-20-16,13 43 0 0,-12-30-13 0,-4-1 1 16,-2-6-6-16,3-6 0 15,0-7-14-15,0-7 0 0,-3-6-39 0,4-3 1 16,-3-10-28-16,-6-15-1 0,-3 0-60 15,18-3 1-15,-8-18 50 0,4-12 1 0,13-60-35 16,-11-18 141-16,-6-10 43 16,-12 19 0-16,-2 18 86 0,5 7 10 15,-7 61-47-15,-1 38-5 16,0 4-62 0,0 5 0-16,-3 20-23 0,0 10 2 0,0 48-14 15,-4-40 1-15,-1 58-6 0,3-71 0 16,2-4-16-16,3-13 0 0,1-45-55 0,-1 40 0 15,2-23-83-15,1 13 1 0,-1-19-212 16,-1 8 2-16</inkml:trace>
  <inkml:trace contextRef="#ctx0" brushRef="#br0" timeOffset="63224.26">22352 1118 913 0,'-11'0'494'0,"4"1"-405"0,-1 1 0 0,-3 4-24 0,-15 16 2 15,-15 48 13-15,-3 71-46 16,41-107-29-16,-3 34 0 0,11-28-5 16,3-21 0-16,-2-3 2 15,7 17 0-15,4-7 0 0,11 6 1 0,-22-28 15 16,13 13-1-16,-15-14 6 0,-4-3 0 0,0 3-14 16,-8-8 0-16,5 7-11 0,-6 1 0 15,-34 2-7-15,9-3 1 0,-4 3-9 0,-3-2-1 16,-6-1-52-16,-2 1-69 15,6 0 9-15,6-1 1 0,10-2-111 16,20 0 1-16</inkml:trace>
  <inkml:trace contextRef="#ctx0" brushRef="#br0" timeOffset="63448.28">22608 1119 921 0,'-15'0'467'0,"3"-1"-299"16,6 1-63-16,-1 8-70 16,-9 13 0-16,13 15-15 0,3 16 2 15,0 21 3-15,0-18-11 16,-4 32-14-16,4 98 1 0,0-132-14 16,0-4 2-16,0 0-17 0,0-7 1 15,0-3-33-15,0-46 0 0,0 20-64 0,0 15-1 16,0-22-125-16,-3 10 0 0</inkml:trace>
  <inkml:trace contextRef="#ctx0" brushRef="#br0" timeOffset="63627.76">22565 1178 504 0,'24'-29'386'0,"-8"15"-256"0,2 3 0 0,0 2-15 16,68-26 0-16,-62 35 44 0,44-3-50 15,-48 6-73-15,-3 1 0 16,20 4-15-16,-14 3 2 0,-7 14 0 15,-23 10-30-15,-10 2-14 16,-11 4 1-16,8-24-39 0,-32 39 0 16,-3-5-83-16,21-17 1 0,0-7-89 15,20-21 1-15</inkml:trace>
  <inkml:trace contextRef="#ctx0" brushRef="#br0" timeOffset="63744.26">22819 1377 801 0,'-7'0'282'0,"4"-1"-333"0,-2-1 1 16,-6-3-289-16,-12-6 1 0</inkml:trace>
  <inkml:trace contextRef="#ctx0" brushRef="#br0" timeOffset="64172.26">23287 1485 915 0,'0'0'335'0,"0"0"-337"0,0 0 1 16,0 0-36-16,0 0 1 0,-1 0-389 15</inkml:trace>
  <inkml:trace contextRef="#ctx0" brushRef="#br0" timeOffset="64288.26">23284 1746 731 0,'-3'-4'258'0,"1"0"-316"0,1 2 1 16,-2-4-184-16,-3-9 1 0</inkml:trace>
  <inkml:trace contextRef="#ctx0" brushRef="#br0" timeOffset="66960.49">24330 645 979 0,'8'8'404'0,"-3"-2"-383"0,2 3 0 0,-1-3-19 16,15 16 2-16,0 1-115 0,-6-5 1 15,-12-11-230-15,0-6 0 0</inkml:trace>
  <inkml:trace contextRef="#ctx0" brushRef="#br0" timeOffset="67123.98">24304 1083 869 0,'2'0'390'0,"2"-2"-351"0,4 1 0 15,-1-3-25-15,19-5 0 0,-7 0-12 0,4 1 0 16,-3 0-32-16,-1 3 0 0,0-1-79 16,-12 5-1-16,-4-2-134 0,13-7 0 15</inkml:trace>
  <inkml:trace contextRef="#ctx0" brushRef="#br0" timeOffset="67335.98">24277 1305 726 0,'0'0'322'0,"0"0"-270"0,0 0 1 0,1 0-22 16,1 0 1-16,3 0-20 0,5 0 2 0,-10-3-10 16,37-2 0-16,-8-7-7 0,-6-2 1 0,-4 5-33 15,-3 0 1-15,-3 5-12 0,-3 1 1 16,-2 2 30-16,-8 1 0 0,-8 2-5 0,13 6-8 16,-4-5 10-1,-1 3 2-15,3 29 12 0,-3-11 0 16,0-3-23-16,0-2 2 0,0 4-127 15,-3-14-146-15</inkml:trace>
  <inkml:trace contextRef="#ctx0" brushRef="#br0" timeOffset="67464.48">24367 1577 602 0,'-3'9'499'0,"0"-7"-296"0,3-1-81 16,1-2-92-16,1 0 1 0,1 0-22 15,2 2 0-15,16-2-13 0,8-9 0 0,10-4-61 16,-7 3-1-16,-1-2-33 0,3 0 1 15,-4-7-206-15,0-7-1 0</inkml:trace>
  <inkml:trace contextRef="#ctx0" brushRef="#br0" timeOffset="67604.99">24878 746 875 0,'-3'11'426'0,"2"10"-322"0,1 0-90 0,-2-2 1 15,1 77-36-15,1-78 2 0,0 19-80 16,0-41 0-16,0 16-182 0,0 28 1 0</inkml:trace>
  <inkml:trace contextRef="#ctx0" brushRef="#br0" timeOffset="67788.48">25001 602 829 0,'11'-10'384'0,"1"7"-313"0,-3 1 1 0,1 0-22 16,11 0 0-16,-5 9-26 0,10 15-1 15,-14 4-14-15,-7 9 1 0,-2 2-34 0,-3 0 0 16,-2 11-176-16,-1-25-297 16,-7 10 86-1</inkml:trace>
  <inkml:trace contextRef="#ctx0" brushRef="#br0" timeOffset="68000.02">24946 879 435 0,'0'-8'181'0,"3"3"-171"16,0 1 0-16,2 0-14 0,2 3 0 0,4-4-135 16,3 4-41-16,1 7 127 15,8 7 213-15,-33-7-6 16,17 5 1-16,12 39-29 0,-24-38 2 15,4-8-44-15,-4 5 1 0,2-2-65 16,1-3 1-16,-1-3-23 0,3-1 1 16,3-2-62-16,-1 3 0 0,-1-3-143 0,2 0 2 15</inkml:trace>
  <inkml:trace contextRef="#ctx0" brushRef="#br0" timeOffset="68536.07">24928 1139 758 0,'-2'7'364'0,"-1"-5"-340"0,3-2 0 0,3-2-28 16,-3 2 1-16,0-4-56 0,2 4 0 15,-1-2-68-15,7-4 0 0,19-29-183 16,7-2 117-16,11-2 159 16,-16 28 85-16,-11 4 135 15,-16 5 12-15,-2 6-130 16,6 2 1-16,-6 4-28 15,-3-12 1-15,6 11-20 0,-3 24 2 0,0-10 27 16,0 4-31-16,2-16-19 16,-1 13 1-16,2 10-2 0,-1-27 1 15,1 5-8-15,-1-9 0 0,5 7-6 16,-11-19 0-16,6 14-5 0,0-3 0 0,-2-2-4 16,0 0 1-16,0 0-19 0,0 0 1 15,0-2-47-15,-6 1 57 16,1-1 28-16,1 0 0 0,-4 1 1 15,-31-11 1-15,20 12 2 0,-12 2 1 16,20 1 3-16,-21 9 1 0,4 3 8 0,-3 6 26 16,2-1-12-16,-15 9 0 15,30-14 9-15,-1-1 1 0,12-3 35 16,-7 8-1-16,10-12-38 16,0 21 1-16,13-13 2 0,8-3-1 15,7 0 23-15,9-4 0 0,38 7 67 0,-11-3-1 16,21 2-45-16,9 2 0 0,26 2-31 15,62 8-31-15,-10-11-13 16,-75-12 1-16,-19 0-10 0,-15-3 1 16,2 0-59-16,-1-3-55 15,-30-7-33-15,-60 3-43 16,38-24-119-16,-63-41-275 16</inkml:trace>
  <inkml:trace contextRef="#ctx0" brushRef="#br0" timeOffset="68708.02">25448 710 606 0,'2'-1'282'0,"1"-4"-234"0,1 3 0 16,7-3 2-16,18-5-39 0,-15 9-31 15,11-4-67 1,10 3-18-16,-26 2 0 0,-9 0-60 15,-4 1 2-15</inkml:trace>
  <inkml:trace contextRef="#ctx0" brushRef="#br0" timeOffset="68969.02">25365 1044 196 0,'0'0'194'0,"0"-4"-80"15,0 1-75-15,0-1-47 16,0 1 1-16,0 0-33 0,2-5 1 0,-1 10-2 15,2-8 0-15,-1 3 15 0,1-2 0 16,0-1 11-16,0 1-1 0,-3 5 12 0,0-1 0 16,2-6 4-16,1 0 0 0,-1 2 21 15,-1 1-1-15,2-1 38 0,-2 0 1 0,1 0 7 16,-2 5 1-16,0 0 18 0,1-4 0 16,1 4-15-16,-2 4 2 0,0-1-22 0,2 2 0 15,7 17 0-15,-9 22-38 16,1-28-37-16,4 28-1 0,-2-37-186 15,-1-2-177-15</inkml:trace>
  <inkml:trace contextRef="#ctx0" brushRef="#br0" timeOffset="69140.03">25452 958 297 0,'0'-13'186'0,"0"4"-90"0,1 1-70 16,2 1 1-16,1-6-19 0,3 2 1 0,2 3-6 15,-3 9 1-15,3-6 0 0,-1 1 0 16,35-14-4-16,-31 17 0 0,-1-1 0 0,-8 2 0 16,-9 2-12-16,6-2 0 0,3 0-116 15,-3 0-132-15,0-2 112 16</inkml:trace>
  <inkml:trace contextRef="#ctx0" brushRef="#br0" timeOffset="69272.02">25551 808 355 0,'-10'0'251'0,"0"8"-113"0,2 9-52 16,-2-4-74-1,-12 27 1-15,7-2-34 0,6-17 0 0,4-12-92 16,0-1 2-16</inkml:trace>
  <inkml:trace contextRef="#ctx0" brushRef="#br0" timeOffset="69416.52">25452 1124 373 0,'0'15'254'0,"0"-5"-205"0,0 1 1 16,0 1-24-16,0 1-137 0,0 7-12 16,0-3 1-16</inkml:trace>
  <inkml:trace contextRef="#ctx0" brushRef="#br0" timeOffset="69640.52">25447 895 450 0,'6'-6'309'0,"5"4"-144"0,4 0-59 15,8 0-43-15,12-5-36 16,4 5 1-16,-3-1 4 0,9 3 1 15,-31 5 36-15,16 17-20 0,-19 3-37 16,-3 22 0-16,-11-25-27 16,-2-9 0-16,-4 9-39 0,-5-2 0 0,2 0-74 15,-5-6 2-15,11-11-122 0,-17 9 0 16</inkml:trace>
  <inkml:trace contextRef="#ctx0" brushRef="#br0" timeOffset="69776.61">25571 1126 409 0,'-6'10'355'0,"-2"9"-163"0,0-3-139 15,1-2 0-15,-12 31-32 0,7-23 1 16,6-3-17-16,-2-1 0 0,2-5-15 16,3-8-1-16,-1 3-40 0,2-2 0 0,2-4-46 15,4-13 0-15,-6 9-214 0,-3 1-19 16,2 1 229 0</inkml:trace>
  <inkml:trace contextRef="#ctx0" brushRef="#br0" timeOffset="69916.52">25484 1205 449 0,'9'2'400'0,"-3"3"-269"16,0 0 1-16,0 1-19 0,17 12 1 0,-3-6-32 16,-1-1 2-16,7 2-26 0,12 4 2 0,-7-3-20 15,0-1 2-15,-13-6-19 0,34 11-1 16,-33-13-18-16,20 1 1 0,0 1-55 0,-2-2 0 16,0-1-162-16,-20-4 0 0</inkml:trace>
  <inkml:trace contextRef="#ctx0" brushRef="#br0" timeOffset="71052.02">26348 552 585 0,'-4'0'210'0,"1"0"-212"0,4 0 1 16,-2-2-37-16,1-1-160 0,-5-2-185 15</inkml:trace>
  <inkml:trace contextRef="#ctx0" brushRef="#br0" timeOffset="72036.53">26301 388 716 0,'-3'1'383'0,"1"-1"-313"0,2 0 2 0,0 0-32 0,0 0 1 15,0 0-25-15,0 0 0 0,-2 0-12 16,2 0 0-16,0 2-2 0,0-2 0 0,0 3 0 16,0-1 1-16,0 2 1 0,-1 2 0 0,2-6 3 15,1 10-1-15,-2-7 5 0,2 4 1 0,2 34 4 16,-4-64 0-16,0 28-1 0,0-5 1 0,11 37-1 15,-15-56 0-15,4 20 9 16,1 7-9-16,2 2-11 16,-3-6 0-16,12 37-6 0,-9-28 1 0,-7-33-22 15,11 61-1-15,-3-35-43 0,-3 2-1 0,2-2-47 16,-1 1 0-16,-5-16-54 0,3 9-1 16,0-1-40-16,1 2 1 0</inkml:trace>
  <inkml:trace contextRef="#ctx0" brushRef="#br0" timeOffset="72608.11">26259 589 386 0,'-3'0'153'0,"0"0"-149"15,6 0 1-15,-3 0-7 0,0 0 1 0,0 0-57 16,0 0 0-16,-3 0-222 0</inkml:trace>
  <inkml:trace contextRef="#ctx0" brushRef="#br0" timeOffset="72796.1">26212 671 412 0,'-11'-2'309'0,"4"1"-227"0,3 0 1 0,1 1 48 16,3-3-23-16,3-2-59 15,-1 2 1-15,4 4-5 0,0-6 0 0,29-30 0 16,1 23 1-16,-13 8-11 0,-2 0-1 16,-1 1 20-16,-8 5-16 0,-6 3-26 15,13 6-1-15,-8 22-34 16,-18 2-114-16,-3 0-44 16,-6 2 0-16,-7-15-184 15,1-12 2-15</inkml:trace>
  <inkml:trace contextRef="#ctx0" brushRef="#br0" timeOffset="72920.61">26220 901 481 0,'10'0'292'0,"-7"-2"-233"0,3 2 1 0,1 0-31 16,-3 0 0-16,3 0-22 0,6 0 0 0,4-1-69 16,-26 1 2-16,40-4-271 0</inkml:trace>
  <inkml:trace contextRef="#ctx0" brushRef="#br0" timeOffset="73868.1">26279 1013 357 0,'-4'0'278'16,"2"0"-134"-16,5-1-84 15,-1-2-25-15,-1 2 1 0,3-4-7 16,11-6 2-16,12-5 22 0,15-3-6 16,-11 6-35-16,-1 3 0 15,-7 2 1-15,-10 5-1 0,-9 3 20 16,10-3-1-16,-11 6 75 0,3 13 20 15,1 28-7-15,-7-1-26 16,1 23-56-16,2 8 2 16,0-2-9-16,1-8-1 0,9 38 21 0,2-34-13 15,-10-51-27 1,4 25-1-16,-1-16 3 0,-5-16 0 16,-3-7 6-16,3-2-1 0,-2 4-14 15,-2-8 1-15,-2 0-9 0,2 0 1 0,-1-2-11 16,-11-21-1-16,4-2-11 0,-9-22-1 0,4 5-12 15,-11-31 1-15,7 19-5 0,4-1-1 16,1 2 0-16,2 4 0 0,3 8-7 0,2 4-1 16,1 22-6-16,2-18 1 0,3 18 1 15,0-16 0-15,3 0-6 0,2 18 1 0,4-35-1 16,14 4 0-16,-4 16 12 0,18-11 1 16,-8 18 22-16,5 2 0 0,-16 12 17 0,38-21 1 15,-19 14 5-15,2 3 0 0,-7 7 8 16,-1 2 2-16,-18 5 7 0,10 0 0 0,-16 1 24 15,-1 2 0-15,6 1 4 0,2 4 2 16,-24-3-10-16,6 0 0 0,8 30-17 0,-20-2 0 16,-2-9-10-16,-4 0 1 0,-15 15-8 15,15-14 2-15,3-2-11 0,2-2 1 0,6-9-38 16,-12 18-45-16,15-17 48 16,8-10 0-16,-3 1 35 0,3 0 0 15,0-3 23-15,0-2 1 0,0 3 15 0,0 1 1 16,0-1 11-16,0-1 1 15,0 1-2-15,0 3 1 0,0-3-11 0,0 2-1 16,-3 5-10-16,3 36 0 0,-1-38-11 16,-3 10 1-16,3-10-6 0,-2 13 2 0,0-5-3 15,0-3 1-15,-2 13 0 0,5-11 1 0,-3 0-3 16,0 1 1-16,3-9-1 0,-1 6 0 16,-1 8-2-16,2-16 0 0,0 3 0 0,0-6 1 15,0-3-3-15,0 2 1 0,2-1-13 16,-1 1 1-16,2-6 4 0,5-3 0 0,24-34 10 15,-17 17 0-15,11-12 17 0,-6 15 1 16,-9 16 72-16,14-10 23 0,10 5-59 16,-18 9 1-16,-6 4-14 15,-5 1 1-15,-3 4-17 0,5 4 2 16,-10-2-14-16,4 4 1 0,7 38-7 0,-13-26-1 16,-1-11-5-16,-6 30 1 0,2-18-14 15,-3 0 0-15,1-5-26 0,1-4 1 0,3-10-51 16,-2 6 1-16,-2-2-52 0,0-4 1 0,11-11-23 15,-6 6-1-15,4-6 73 0,-4-1 0 16,3 3 83-16,-2-3-1 0,-2-4 55 0,-27-35 1 16,33 42 40-16,-1-5 0 0,10 21 56 15,-8-13-7-15,4 2-6 16,-1 0-29 0,10 8-62-16,36 23 1 0,5 11 15 0,-18-18 1 15,4 3-33-15,-1-1 0 0,-1-5-19 16,0-9 2-16,-5-6-6 0,-6 1 0 15,-10-1-7-15,-9-7-1 0,9 4-21 0,-6-5 0 16,-5-4-40-16,-2 1-1 0,9-9-70 16,-16 3 0-16,22-37-120 0,-15 3 2 0</inkml:trace>
  <inkml:trace contextRef="#ctx0" brushRef="#br0" timeOffset="74196.6">27222 676 416 0,'-6'0'269'0,"3"0"-204"15,1 0 1-15,1 1-28 16,4 1 1-16,-3-2-34 0,0 0 0 0,-3 0-2 16,3 0-1-16,0 1-11 0,0-1 1 0,1 1-102 15,-1 2-142-15,0-3-108 16</inkml:trace>
  <inkml:trace contextRef="#ctx0" brushRef="#br0" timeOffset="74348.67">27274 874 406 0,'0'0'352'0,"0"0"-127"0,0-1-144 16,0-1 0-16,0 1-48 15,0 1 2-15,0-1-30 0,3-2 1 16,-3 0-20-16,4 3 1 0,-4-5-53 15,0 5 1-15,1-1-237 0,-2 1-95 16</inkml:trace>
  <inkml:trace contextRef="#ctx0" brushRef="#br0" timeOffset="74559.6">27225 1126 278 0,'-3'14'305'0,"2"1"-199"0,-1 0 1 0,1-4-37 16,-1 12-1-16,2-1 16 0,3-7-41 15,3-7-44-15,4-1 0 16,-17-28-36-16,14 23 1 0,3-7-14 0,0-15 0 15,40-30 7-15,-30 0 2 0,-3 15 29 16,-5 2 2-16,4 4 48 0,-4-1 0 16,2 5 104-16,-8 18 0 0,-5 2-100 15,3 1 1-15,0-3-9 16,-8 21-22-16,4-8-31 16,0 0 1-16,-2 23-53 0,-3-4 2 0,1 2-69 15,-1-15 0-15,2-11-107 0,0 0 1 16</inkml:trace>
  <inkml:trace contextRef="#ctx0" brushRef="#br0" timeOffset="75176.1">27473 887 456 0,'12'-29'408'0,"-1"17"-281"15,-5 5 2-15,2 1 50 16,15-12-29-16,-13 15-89 16,2 3 1-16,-10 7-29 0,-8 2 2 15,9 1-20-15,3 50 2 0,-11-24-10 0,-1 2 1 16,-3-1-11-16,5-22 1 0,-14 34-31 15,8-23 0-15,1-1-46 0,-1-1 0 0,3-3-49 16,1-5 2-16,3-12 6 0,0-1 2 0,-5 2 57 16,9-13-1-16,-2 6 47 0,-1 0 0 15,-1-2 33-15,3-3 0 0,-3 4 29 0,2-1 0 16,-1 0 17-16,2 4-1 0,0 0 11 16,0-1-1-16,0-2-13 0,0 3 2 15,0 0-35-15,2 1 2 0,-2-1-26 16,1 2 0-16,4-2-11 0,-4 0 0 0,5 1-102 15,20-5-95-15,-4-13 117 16,11-19 0-16,-11 0 76 0,9-7 1 16,-16 31 152-16,24-20 49 0,-18 23-84 15,-16 8 0-15,7 0 45 16,-9 6-78-16,5 3-62 16,-7-1 0-16,-6-11-20 0,10 8 1 0,2 4-104 15,-4-5-192-15,-3-6 107 16,4-2 0-16,4-1 2 0,35-1 1 15,-27-51-31-15,-9 8 174 16,2-6 99-16,-3-4 1 16,-2-4 86-16,-4-3 0 0,0 0 34 0,0-30 2 15,0 108-29-15,0-25 1 0,0-20-42 16,0 11 0-16,0 9-25 0,0 7-1 0,0 12-12 16,0 13 0-16,3-7-11 0,1 40 0 0,7 6-2 15,4 48 1-15,-4-24-17 0,9 42 1 0,-11-42-19 16,3 0 1-16,-1-2 13 0,4-2 1 15,0-2-12-15,3 1 1 0,-3-5-20 0,-4-24 0 16,-8-5 0-16,-3-24 0 0,1 15 0 16,-1-25 0-16,-1 12 0 0,-2-15 0 0,-8 9 0 15,-12-9 0-15,-3-5 0 16,-11-1 0-16,-3-6-14 0,-3-2 1 0,19 3-25 16,-24-3 1-16,-22-6-59 0,25 7 0 0,-3 4-288 15,4-2 1-15</inkml:trace>
  <inkml:trace contextRef="#ctx0" brushRef="#br0" timeOffset="78169.1">24505 2243 594 0,'-7'0'31'0,"4"0"-179"0,1 0 0 15</inkml:trace>
  <inkml:trace contextRef="#ctx0" brushRef="#br0" timeOffset="78468.13">24562 2514 637 0,'0'14'321'0,"0"-3"-273"16,0-2 1-16,0-2-25 16,-3 9 2-16,0-4-20 0,2-8 0 0,-3 5-29 0,3-15 1 15,-4 12-28-15,2-4 0 16,0-1 1-16,-3 1 1 0,-2 0 35 0,2 1 0 15,0-2 38-15,-36 15-1 0,35-15 17 16,27-6 1-16,-20 6 40 0,-13 6 1 16,21-4 70-16,11 2-26 0,33 34-15 15,35-22 2 1,59 8-80-16,-57-11 0 0,-21-5-23 16,1-2 0-16,-1 0-8 0,-2-3 0 15,-8-1-9-15,-40 1 1 0,-2-2-34 16,22 2 0-16,-13-1-36 0,-4-1 0 0,-4 1-79 15,-14-3 0-15,-6-3-159 16,-4-6 2-16</inkml:trace>
  <inkml:trace contextRef="#ctx0" brushRef="#br0" timeOffset="78988.63">24654 1853 576 0,'3'-4'248'0,"2"1"-210"0,1 2-1 0,2 0-10 16,2-1 1-16,15-2-29 0,-5 3 1 0,12-1-39 16,-12 2 0-16,-14 3 2 0,7 1 0 0,3 11-47 15,-11-1 0-15,-13-9 3 16,11 34 1-16,-10-8 4 0,-5 3-1 0,-10 6-92 16,-16 38 99-16,12-26 97 15,12-14 0-15,4-18 12 16,0-2 0-16,7-1 5 0,0-1 0 0,4-6 17 15,1 6 0-15,4 5 28 0,-2-9 1 16,9 32 89-16,2 0-71 0,-1-1-84 16,-3 3-1-16,-2-13-16 15,-6-8 1-15,3-1-11 0,-3-3 0 0,-3-7-51 16,0-12 0-16,2 11-88 0,-2-13 1 16,0 0 0-16,0-7 1 0,1 3-22 15,1-17 115-15,3-19 80 16,-1 5-1-16,-1-7 53 15,-3 5 1-15,0 12 27 0,0-17 1 0,0-10 119 16,3 1-48-16,0 6-127 16,0 5-1-16,3 9-33 15,1 9 1-15,-1 14-16 0,-2 3 0 0,10-5 2 16,3 7 2-16,-8 3 3 0,7-1 0 16,15 2 12-16,-7 1 1 0,-7 9 2 0,32 29-13 15,5 38-11 1,-28-21 0-16,-12-4-2 0,-2-3 0 15,-6-5-4-15,-1-3 1 0,-1 17-44 16,-2-25-98-16,-2-13-81 16,-2 22-1-16</inkml:trace>
  <inkml:trace contextRef="#ctx0" brushRef="#br0" timeOffset="79317.1">24841 2343 504 0,'-5'-21'229'0,"2"9"-199"15,3 2-1-15,0 4-9 0,1-1 0 0,6-13-18 16,3 10 1-16,10-1-20 0,-20 17-1 16,9-10-32-16,34-8 0 0,-40 12 30 15,12 1-1-15,-13 5 24 0,10 7 2 16,-21-12 8-16,23 47 0 0,-20-18 73 16,-2 3 17-16,-4-3-62 15,6-23 0-15,-2 13-32 0,6-17 1 16,1-1-40-16,-5 9-1 0,13-31-22 15,-11 24 0-15,2-8-29 0,-3-5 1 0,-10-25 28 16,6-4 1-16,1 12 50 0,1 4 0 16,-1 2 69-16,5 15 2 0,0-6-16 0,0 10 0 15,1 2 11-15,4 7 1 0,-4 6 30 16,-6 45-38-16,11-28-48 16,2 26 1-16,1 3-14 0,4-4 0 15,0-14-65-15,7 17 0 0,-6-30-107 16,0-6-1-16</inkml:trace>
  <inkml:trace contextRef="#ctx0" brushRef="#br0" timeOffset="79572.1">24985 2443 668 0,'-13'0'253'0,"7"-1"-240"0,4 0 1 0,4-3-8 15,1 3 0-15,0-5-39 0,5-3 0 16,21-13-367-16</inkml:trace>
  <inkml:trace contextRef="#ctx0" brushRef="#br0" timeOffset="80158.1">25390 2303 789 0,'0'11'300'0,"0"0"-285"15,-1-5 0-15,1 3-13 0,-2 8 1 16,2-4-95-16,0-9-254 0</inkml:trace>
  <inkml:trace contextRef="#ctx0" brushRef="#br0" timeOffset="80295.6">25482 2235 557 0,'-9'0'361'0,"4"0"-264"0,1 0 0 0,2 3 54 16,-3 10-86-16,4 3-57 15,1 5-1-15,4 26-47 0,6-17-99 16,-1-2-6 0,3-7 0-16,-9-19-91 0,-1-2 0 15</inkml:trace>
  <inkml:trace contextRef="#ctx0" brushRef="#br0" timeOffset="80463.62">25510 2145 297 0,'-2'-27'225'0,"2"14"-164"15,0 3 0-15,0 3 35 0,-3-10 0 16,6 22 76-16,-3 14-94 16,2-9-63-16,8 37 0 0,-5-1-10 15,1 18 0-15,-3-44-24 0,-1 18 0 16,-1-5-44-16,1-1 0 0,0-5-153 0,-1-7-133 15</inkml:trace>
  <inkml:trace contextRef="#ctx0" brushRef="#br0" timeOffset="81144.12">25541 1975 366 0,'0'-40'236'0,"0"22"-171"16,0 6 0-16,1 3-15 0,1-16 1 0,3 14-29 15,0 5 1-15,5-3-13 0,-14 19 0 16,8-12 16-16,0-2-1 0,-4 5-20 0,3 2 0 16,2-1-9-16,-1 1 0 0,2-1 2 15,-2 3 0-15,0-1-4 0,-4-3 0 16,8 7 1-16,-5-2 1 0,1-1 4 16,33 38 1-16,-34-23 5 0,-1-7 1 0,-2 5-4 15,3 2 1-15,-3 5-2 0,5 4 2 16,-1 3-3-16,1 7 0 0,-2-21 2 0,1 22 0 15,-2 1 2-15,3-3 1 0,-2-1 3 16,1-1 0-16,0-6-6 0,0-3 0 0,0-6-4 16,-2-14 1-16,3 14-15 0,-4-17 0 15,1-4-37-15,-1 6 0 0,-5-27-40 16,7 24 17-16,0-7 63 16,9-25 1-16,-4-1 12 0,0-18 0 15,-4 15 7-15,2-2 1 0,5 3 14 16,-2 1 2-16,5 5 9 0,-5 15-1 15,13-14 17-15,-1 20 2 0,2 0 70 0,-1 11 6 16,-13 4-80 0,17 11 1-16,-18 8-19 0,-3 26-25 15,-9-41-21-15,0 17 2 16,-4-7-36-16,-1-9 1 0,4-12-34 16,-4 7 1-16,-6-1 27 0,20-15 1 0,-7 6 43 15,-3 3 1-15,2-3 15 0,3 0 0 16,0 0 12-16,-3 2 1 0,0 0 12 15,-2 1 2-15,1 4 22 0,-36 34-29 16,28-19-21 0,-2 0 0-16,2-3-7 0,2-7 0 0,5-8-32 15,-8 8-18-15,11-11 37 16,2 1 2-16,8-12 28 0,-13 14 1 16,9-4 64-16,0 0 23 15,18-4 17-15,16 4 64 16,34 6-103-16,-21 5-1 15,0 8-35-15,-10 3 1 0,19 11-25 16,-22-13-1-16,-3 0-13 0,-5-1 1 0,-3-1-7 16,-3-5 0-16,-1-2-49 15,-2 0 1-15,-12-8-88 0,9 2 1 0,-13-6-193 16,1-1-1-16</inkml:trace>
  <inkml:trace contextRef="#ctx0" brushRef="#br0" timeOffset="82064.13">26483 1792 835 0,'0'0'385'0,"0"0"-339"0,0-1 0 0,2 1-6 16,0 0 0-16,2-5-17 0,10-3 2 0,9 0-18 15,18-5 1-15,-8 7-10 0,-1 3 1 16,-5-1 5-16,-5 4 1 0,-14 2 5 0,-7 1 1 15,15 6-8-15,-16 10 1 16,-6-7-18-16,-11 25 1 0,-3-6-7 0,-20 17 0 16,6-18-12-16,20-14-1 0,-27 29-26 15,13-18 0-15,5-8-9 0,15-11 2 0,-7 2-30 16,10-8 0-16,5-2 8 0,-9 0 1 16,18-8 2-16,-5 0 0 0,0 4 18 0,11-10 1 15,11-32-4-15,5 21 1 0,-11 12-120 16</inkml:trace>
  <inkml:trace contextRef="#ctx0" brushRef="#br0" timeOffset="82880.62">26508 2042 176 0,'-6'12'93'0,"3"-7"-70"0,3 1-1 16,0-4 2-16,0 2-1 0,3-4-5 16,0 6 1-16,1-10 17 0,6 8-1 0,39 14 53 15,-26-7 0-15,3 8 59 0,10 13 0 16,-13 4-13-16,-4-1 0 0,-6 6-40 15,-3-5 1-15,-7 8 41 0,-3 5-50 16,-3-31-60-16,-2-2 1 16,0-3-14-16,-11 35 0 0,-4-19-4 0,6-14 1 15,2-6-11-15,1-3 1 0,1-2-27 16,-1-3 0-16,0-1-72 0,3-8 5 16,8-4 31-1,-7 0 1-15,-22-47-32 0,24 23 1 0,1-5-22 16,0-5 2-16,4 15-2 0,0-26-1 15,0-4 64-15,4-2 1 0,2 2 48 0,4 0 0 16,11-18 27-16,-5 34 2 0,15-8 22 16,-7 22 0-16,6 5 13 0,-4 6 0 0,3 2-12 15,-12 11 0-15,17-8 28 0,22 2 14 16,-45 14-53-16,-3 2 1 16,14 4-20-16,-9 11 2 0,-13 6-11 15,-1 2 1-15,-11 14-5 0,-1-12-2 16,-18 42-18-16,5-20 0 0,-4 1-42 15,15-29 1-15,5-7-51 16,4-2 1-16,4-12-19 0,2-1 2 0,0-1 22 16,2-6 0-16,1 4 55 0,0-3 0 15,2-4 48-15,30-46 0 0,-15 35 71 16,12-11 1-16,-22 29 139 0,26-9-10 16,-12 9-131-16,-2 1 2 0,-3 2-28 15,-13 0 1-15,11 2 49 0,-8 2-29 16,3 5-57-16,8 9 2 15,-32-18-17-15,29 37-1 0,-17-21-21 16,0-2 0-16,-2 1-37 0,-1-3 0 0,-3-9-76 16,0 1 0-16,-8 6-48 0,20-17 1 15,-12 9 112-15,2-1-1 0,-3 1 102 16,3-2 0-16,3 0 74 0,-3 3 0 16,-5 4 18-16,3-1-1 0,-49 38-33 15,45-19 1-15,0 4-38 0,0 3 1 0,3 2-24 16,-4 0 1-16,3-2-21 0,4 2 0 15,-1-6-32-15,3-18-1 0,-1 21-69 0,3-20 1 16,0-8-100-16,0-2 1 0,-1-2-184 16,4-3 265-16,-3 4 194 15,1 0 1-15,-1-2 65 0,2-2 0 16,1 0 8-16,-1 1 1 0,-1-2-52 16,-1 5-1-16,0-3-39 0,3 1 0 0,1-3 1 15,0 3 0-15,4 2-16 16,-1 0 0-16,38-17-22 0,-13 34 0 0,-6 2-17 15,-3 1 2-15,3-1-9 0,-1-1 0 16,10 5-10-16,-13-8-1 0,-5-5-30 16,-9-6 0-16,-4-1-62 0,10 3 0 0,-10-7-125 15,7-4 0-15</inkml:trace>
  <inkml:trace contextRef="#ctx0" brushRef="#br0" timeOffset="83084.12">27373 2174 416 0,'-3'-3'128'0,"-6"-4"-424"15</inkml:trace>
  <inkml:trace contextRef="#ctx0" brushRef="#br0" timeOffset="83773.63">27450 1857 907 0,'0'0'308'0,"0"1"-310"0,0 0 1 0,0-1-2 16,0 0 1-16,0 1-64 0,0 3 2 15,0-3-242-15,0 1 20 0,1 4 219 16,2 3 2-16,6 35 63 16,4-18 1-16,-9-1 157 0,1 7 76 15,-1 0-149 1,-4 2-1-16,0-9-49 0,0-5 0 0,0-10-28 15,0 17 0-15,0-22-8 0,0 8 1 16,0-3-4-16,0-1 0 0,0-4-3 16,0-9-1-16,0 18 7 0,3-20 1 0,-3 12 9 15,4-1 2-15,2 29 79 0,-2-6 43 16,-2-2-88-16,0 0 1 16,-2 2-13-16,0-6-26 15,0-15-12-15,1-3-1 0,-1 1-41 16,3 6 0-16,5-3-107 0,-8-32-47 15,4 20 99 1,4-11-1-16,24-49-9 0,-27 31 1 16,4-1 51-16,-1-4 1 0,-4 0 73 15,4 2 1-15,0-3 43 0,2 0 1 0,0 0 7 16,-2 3 1-16,-1 3-7 0,1 5 0 0,3 7 53 16,-8 17-28-16,7-6-55 15,3 2 0-15,-9 8-11 0,-11 6-1 16,13-10-11-16,-3 3 1 0,-2 1-6 15,1 1 0-15,0-1-6 0,2-1 1 0,-4 2-10 16,1-1-1-16,2 0 2 0,-3 0 1 16,7 0 1-16,-7 1 0 0,3-1-71 0,0 0-40 15,-3-1-18 1,2 1 69-16,-1 0 90 16,4 0 0-16,-5 0 33 0,1 1 0 15,2 2 9-15,2-1-1 0,1 5-4 16,-6-1 1-16,35 28-13 0,-35-15 0 0,0 11-10 15,0-9-1-15,0-2-8 0,-1-13-1 16,-2 16-7-16,-5 12-22 0,-3-12-30 16,7-13 0-16,-1-2-130 15,-12 18-71-15,5-16 112 16,2-7 0-16</inkml:trace>
  <inkml:trace contextRef="#ctx0" brushRef="#br0" timeOffset="83896.12">27694 2122 343 0,'0'0'293'0,"0"6"-173"16,-3 6-44-16,3-2-61 16,-3 8 2-16,0 0-26 0,-1-1 1 15,4-6-89-15,0-10 1 0,-1 0-30 16,2-9-1-16</inkml:trace>
  <inkml:trace contextRef="#ctx0" brushRef="#br0" timeOffset="84219.62">27817 2095 529 0,'4'3'485'0,"7"9"-228"15,-6-2-201 1,-1 1 1-16,10 23-37 0,-6-12 1 0,-4 0-17 16,1-1 0-16,-2-14-29 0,0-1 2 15,3 11-75-15,-4-17 0 0,2 0-60 16,-8-7 0-16,11 6 5 0,-4-8 0 0,23-27 21 16,-19 0-1-16,1-7-16 0,2-15 115 15,1-5 119-15,-3-8 0 16,0 8 39-16,-1 13 2 0,-3 10-2 15,3 13 1-15,-6 19 122 0,2-4-37 16,1 14-164-16,2 11 1 0,-9 1-1 16,16 36 0-16,0 38 84 0,5 8-5 15,-1 3-88 1,12 55-1-16,-11-76 13 0,-2 34-21 16,-7-22-19-1,-11-45 1-15,-5-10-8 0,-7-9 2 0,8-32-19 16,-23 40 2-16,-20-17-34 0,15-9 0 15,-3-4-85-15,-4-1 0 0,16-6-294 0,-4 1 0 16</inkml:trace>
  <inkml:trace contextRef="#ctx0" brushRef="#br0" timeOffset="84380.12">28089 2567 1178 0,'-8'0'427'0,"0"0"-410"16,1 0-1-16,2-1-12 0,2-1 1 16,-3 1-72-16,-1-2-1 0,14 3-110 15,-14-2-1-15</inkml:trace>
  <inkml:trace contextRef="#ctx0" brushRef="#br0" timeOffset="89092.31">20117 3628 909 0,'-11'0'370'0,"5"31"-284"0,3 3-54 15,-1 2 0-15,-1 136-19 16,8-132 1-16,6 36-13 0,10-8 1 0,5-5-7 15,10-16 1-15,3-12 9 16,6-10 0-16,1-18 2 0,2-3 0 0,-1-18-3 16,-27-1-1-16,-2-5 0 0,34-35 1 15,-17-28 9-15,-21 20 0 0,-9-21 23 16,-14-18-10-16,-35-4-20 16,-3 40 1-16,4 13-1 0,-2 3 0 15,5 7-9-15,13 19 0 0,0 16-40 16,0 19 14-16,23 12-27 15,-11 17 0-15,12 59-326 0</inkml:trace>
  <inkml:trace contextRef="#ctx0" brushRef="#br0" timeOffset="89636.81">20475 3639 52 0</inkml:trace>
  <inkml:trace contextRef="#ctx0" brushRef="#br0" timeOffset="89892.31">20062 3476 440 0,'0'6'333'0,"0"23"-70"15,0-3-161-15,3 0 1 0,0 112-34 16,0-108 1-16,3 27-31 0,-6-54 1 15,3 54-16-15,3 1 0 0,8 61-6 0,-5-26-16 16,-2-74-13 0,2 37 1-16,0-24-40 0,-1-13 0 0,-5-4-80 15,0-12 1-15,0 8-81 0,-3-10 2 16</inkml:trace>
  <inkml:trace contextRef="#ctx0" brushRef="#br0" timeOffset="90152.81">20220 3578 495 0,'3'-9'349'0,"3"6"-150"15,8-2-36-15,3 3-109 16,10-3 1-16,7 6-20 0,-15 3 1 16,42 9-7-16,5 17 1 0,0 18-13 15,-27-10 2-15,-7 6-10 0,-6 4 1 0,-5 20 16 16,-13 14-3-16,-11-2-14 15,-14-19 1-15,3-40-2 16,-1-2-1-16,-28 34-7 0,-11-13 0 0,1-21-20 16,-15-7-35-1,2-4 4-15,19-7 1 0,22-1-58 16,14 0 0-16,5-7-156 0,-10-2 0 16</inkml:trace>
  <inkml:trace contextRef="#ctx0" brushRef="#br0" timeOffset="90396.81">20639 4035 844 0,'-3'25'428'0,"3"2"-315"16,0-9-68 0,0-6 0-16,3 14 7 0,17-10-35 15,-1-26-12 1,-9-3 0-16,12-9 2 0,1-23 1 0,-13 0 8 15,-6 16 0-15,-8 18-4 0,-1-16 2 16,-3 18-7-16,-5-10 1 0,-14-2-10 0,4 14 1 16,3 5-15-16,1 2-1 0,12 2-40 15,-7 5 0-15,-2 5-110 0,12 5 2 0,1-13-255 16,0-2 0-16</inkml:trace>
  <inkml:trace contextRef="#ctx0" brushRef="#br0" timeOffset="90659.81">21140 3896 643 0,'-15'0'399'0,"-4"3"-194"0,5 5-127 15,-1-1 1-15,-25 16-22 16,5 9 0-16,15-3-9 0,4 2 1 0,6 3-8 15,5 1 1-15,8-4-5 0,-3-17 0 16,9 1 6-16,19 25-22 16,24-13-15-16,-11-21 0 15,-13-13-29-15,4-7-28 16,19-11-30-16,34-22 0 0,-27 0-116 16,-30 25 0-16</inkml:trace>
  <inkml:trace contextRef="#ctx0" brushRef="#br0" timeOffset="91239.81">20777 4192 584 0,'0'25'326'0,"3"-11"-230"0,1-2 0 16,2-7-46-16,12 16 0 0,2-18-33 16,6-7 0-16,-11-4-5 0,26-15-1 0,-3-25 23 15,-18-2 9-15,-17 7-27 16,-9 31 1-16,-8-17-10 0,-5 11 1 15,-2 4-10-15,-2 3-1 0,3 3-21 16,0 4 0-16,5-1-115 0,4 3 0 0,10-3-186 16,-9-8 1-16</inkml:trace>
  <inkml:trace contextRef="#ctx0" brushRef="#br0" timeOffset="91492.84">21566 3625 792 0,'-2'0'359'0,"2"5"-304"15,0 3 0-15,0 4-6 0,3 12 1 16,2 14-15-16,18 81 0 0,-28-140-14 0,23 109 1 15,-7-22-13-15,-1 4 0 0,0-5-15 16,-1 30 0-16,-1-39-69 0,-6-29 0 16,1 21-153-16,-3-27-1 0</inkml:trace>
  <inkml:trace contextRef="#ctx0" brushRef="#br0" timeOffset="92992.45">22707 3427 961 0,'-8'14'454'15,"-1"2"-403"-15,-3-2 0 0,-7 13-8 0,-88 113-31 16,78-102-19-1,-28 30-73-15,1-2-133 16,6-14-161-16,13-23 122 16,11-19 0-16</inkml:trace>
  <inkml:trace contextRef="#ctx0" brushRef="#br0" timeOffset="93116.45">22415 3809 471 0,'15'18'352'0,"4"12"-163"16,-7 6-88-16,-2-9-86 15,32 102 2-15,-39-114-16 0,4 13 0 16,-4-4-50-16,1-14 0 0,-3 7-147 16,-1-14 1-16</inkml:trace>
  <inkml:trace contextRef="#ctx0" brushRef="#br0" timeOffset="93564.95">22593 3628 524 0,'0'-22'297'0,"1"16"-221"15,2 1 1-15,4 3-20 0,4-6 0 16,8 8-27-16,18 0 1 0,-6 0-16 16,5 2 1-16,2 0-8 0,-21-1 1 0,20 2-5 15,-3-2 1-15,-4 0-4 16,14-1 1-16,-33-1-10 0,0 0 0 0,15-7-15 0,-11 3 2 16,0-13-12-16,-8 2 1 15,-3-4-28-15,-4-8 22 0,-1 0 36 16,-2 1 0-16,-8 4 26 15,7 16 19-15,-3 3-9 16,-9-11 2-16,29 40 16 0,-23-20 1 16,4 14 3-16,-19 54 1 0,25-17-7 15,0-23 0-15,0 30-13 0,3 3 2 0,3 77-2 16,2-36-26-16,0-10-16 16,1-43 0-16,-2-15-42 15,-2-13 1-15,-7-32-71 0,6 28 0 0,-4-11-329 16,3-20 143-1,-6-14 265-15,1 15 0 0,-9-77 61 16,-4 45 1-16,-2 3 92 0,-8 1 2 16,-7-5 10-16,9 23 1 0,-1 11-37 0,-1 4 1 15,2 8-42-15,11-1 1 0,-2 10-12 16,-23 27-31-16,0 18-13 16,25-25 1-16,10-27-47 0,1 11 1 15,1-17-85-15,0-1 0 0,0-4-103 16,0-3 0-16</inkml:trace>
  <inkml:trace contextRef="#ctx0" brushRef="#br0" timeOffset="93716.95">22806 3798 441 0,'17'-14'383'0,"-1"7"-258"15,-6 4 2-15,12 1 63 16,87 18-47-16,-84-3-97 16,8 20 1-16,-2 14-1 0,0 9-27 15,-8 2-19-15,-12-13 1 16,-8-11-40-16,-2-1-1 0,-2-3-109 15,-2-17 0-15,-5-5-210 0,-10 9 1 0</inkml:trace>
  <inkml:trace contextRef="#ctx0" brushRef="#br0" timeOffset="93836.46">22764 4127 740 0,'0'-4'358'0,"3"-2"-305"16,0 3 0-16,4-3-27 0,13-6 1 15,36-9-7-15,8 6-57 16,4-6-146-16,-16 5 1 15,-17-1-29-15,-2 0 2 0</inkml:trace>
  <inkml:trace contextRef="#ctx0" brushRef="#br0" timeOffset="93995.45">23441 3101 456 0,'-5'19'166'0,"1"-8"-212"16,0 0 1-16,0-1-301 0</inkml:trace>
  <inkml:trace contextRef="#ctx0" brushRef="#br0" timeOffset="94391.95">23389 3331 375 0,'0'-6'246'0,"0"-2"-107"15,2 5-43-15,0 2-69 16,0-1 1-16,-2 0-14 0,3 2 1 16,0 0-9-16,0-2 2 0,2 2-5 0,1 0 1 15,-5 4 1-15,3-1 1 16,4 4 31-16,43 33 55 0,-51-7-49 16,-6 4-1-16,-3 0-13 15,-9-7 0-15,-4 6 6 0,-7 3-17 16,-14 18-18-16,26-37 1 15,15-18-22-15,1-1 2 0,-5 2-3 16,6-3 1-16,4-3-16 0,-2 2 0 0,1-3 1 16,1-2-1-16,10-8 1 0,31-25 19 15,3 4 14 1,-36 27 0-16,23-12 4 0,-12 8 0 0,0-1 1 16,2 3 1-16,-13 5 12 0,10-6 0 15,-10 7 7-15,20-6 0 0,-15 6 8 16,1 3 1-16,1-2 17 0,-5 3 0 15,1 0-19-15,-1 0 2 0,-11 4-3 0,0-2-1 16,-6 2-11-16,6 2 2 0,-1-1-22 16,8 32 0-16,-16-20-113 0,-11 12-176 15,-12-13-3-15,-31 2 0 16</inkml:trace>
  <inkml:trace contextRef="#ctx0" brushRef="#br0" timeOffset="94512.17">23432 3788 663 0,'-5'35'418'0,"2"4"-225"16,3 0-103 0,0-5-81-16,-4 115 1 0,4-125-103 15,4 29-226-15</inkml:trace>
  <inkml:trace contextRef="#ctx0" brushRef="#br0" timeOffset="94796.17">23602 3746 495 0,'0'-11'287'0,"3"5"-229"0,5 1 0 15,-5 1-30-15,8-7 1 0,4 3-21 16,0 3 1-16,-15 5-3 0,39-15 1 16,-22 13 13-16,-10 3-2 0,9 4-10 15,-2-1 1-15,-1 6 20 16,3 9 0-16,-7-1-8 0,3 2 0 0,5 18 2 15,-9-23 0-15,3 17 15 0,-1 6 0 16,1 6 3-16,-5 5 1 0,2 3-8 16,-3 3 2-16,1-7-10 0,0-1-1 0,-6-28-9 15,3 22-1-15,-2-9-13 0,-1-5 1 16,-1-3-60-16,1-13 1 0,-3-7-109 16,-6 18 1-16,-7-13-164 0,-13-20 1 15</inkml:trace>
  <inkml:trace contextRef="#ctx0" brushRef="#br0" timeOffset="95030.16">23505 3935 645 0,'0'-14'314'0,"14"0"-231"0,8 0-60 16,-2 5-25-16,35-20 1 16,25 15-25-16,-63 14 3 15,-25 5 21-15,28 2 0 16,0 14 11-16,-20 1 1 0,-5 16 42 15,1-24 0-15,-8 11 41 0,-4 2 1 0,-2-6-8 16,-5-1 1-16,-5 2-25 0,19-18 0 16,-2 2-45-16,8-6-1 0,11-3-12 0,-8 4 0 15,6-2-31-15,-1 0-1 0,33-7-76 16,11-13 1-16,6-13-201 0,-24 8 1 16</inkml:trace>
  <inkml:trace contextRef="#ctx0" brushRef="#br0" timeOffset="95208.66">25035 3785 740 0,'-15'-8'72'0,"6"-3"-309"15,1-2 0-15</inkml:trace>
  <inkml:trace contextRef="#ctx0" brushRef="#br0" timeOffset="95880.68">25924 3294 845 0,'0'2'418'0,"3"36"-245"0,2 16-49 15,0 1-49 1,15 191-61-16,-17-214 1 16,0 18-9-16,0-10 0 0,-1 0-10 15,-1-10 1-15,-1-34-38 0,3 33 0 16,0-8-34-16,-3-14 2 0,4 15-71 0,0-26 82 15,-8-28 56 1,8 35 0-16,3-26 7 0,-2-31 0 0,-2 8 4 16,-1-1 1-16,2-20 39 0,16-101 29 15,11 62-40 1,-2 65-1-16,-3 23 12 0,3 6 0 0,0 10 4 16,4 5 0-16,-19 11-15 15,15 12 1-15,6 35-10 0,-16-12 2 0,-12 2-9 16,-3-1 1-16,-11-13 1 0,-7 4-10 15,-7 27-24-15,-21 35 0 16,-5-34-47-16,19-37 1 0,5-7-58 16,3-5 0-16,7-10-124 0,3-8 1 0,7-8-35 15,-14-8 0-15</inkml:trace>
  <inkml:trace contextRef="#ctx0" brushRef="#br0" timeOffset="96212.19">26331 3729 410 0,'26'-9'355'0,"-3"5"-123"0,-9 2-155 16,-3 2 1-16,12-3 36 16,-9 5-21-16,-11 1-73 15,3 2 2-15,-12-5-17 0,6 2 0 16,3 6-6-16,-3-3 0 0,3 31-6 0,-3-21 1 16,0-2-3-16,0-1-1 0,0-1 5 15,0-3 1-15,0-4 5 0,3 3 0 0,-3-15 2 16,0 13 1-16,3-2 5 0,1-2 0 15,-3-1-2-15,2 0 1 0,-3-2-5 16,8 2 1-16,-4-6-2 0,2 2 0 0,5-6 0 16,34-27 1-16,-39 17 4 0,-1-2-1 15,-4 0 8-15,1 0 0 0,-5 12 8 16,-1-9-1-16,-5 2 19 0,-25-1-15 16,-21 11-18-16,38 12 0 15,-18 5-6-15,22 0 1 0,-13 7-12 16,-6 12 0-16,8 0-55 0,13-12 2 15,5-2-131-15,5-3 0 0</inkml:trace>
  <inkml:trace contextRef="#ctx0" brushRef="#br0" timeOffset="96568.18">26766 3734 603 0,'-5'-9'284'0,"2"5"-229"15,2 1 1-15,-1 1-30 0,1-1 1 16,-4-4-21-16,2 4 0 0,8 8-2 0,-7-12 1 16,2 7 9-16,-3 0 1 0,3-2 24 15,0 1 2-15,-3-1 45 0,3 2-43 16,0 0-30-16,0-3 2 16,0 2-3-16,3 1 1 0,0-1-7 15,2-1 1-15,-2 4 0 0,1-1 0 0,38-4-2 16,-17 20 0-16,-10-3 1 15,-4 0 0-15,0 0 6 0,-3 1 2 0,-1-4 5 16,-6-5 1-16,2 3-7 0,-3 3 1 16,-3-7 8-16,2-2 11 15,-1-9-23-15,2 6 1 0,0 4-29 16,2-5-12-16,-1-3-24 16,-1 2 0-16,6-2-60 0,-2 0 1 15,0-1-77-15,25-29 0 0,-13 10-52 16,-10-1-1-16</inkml:trace>
  <inkml:trace contextRef="#ctx0" brushRef="#br0" timeOffset="96819.68">26892 3699 401 0,'-11'-1'354'0,"-2"-1"-146"0,6-1-130 15,1 2 2-15,0 0-17 0,-8-2 2 16,5 1-16-16,-3-3 0 0,8 4-11 15,6 2-1-15,-25-3 6 0,3 9 1 0,-3 10 1 16,9 5 1-16,3 2-7 0,-5 18 0 16,14-26-9-16,-3 17 2 0,9 2 14 15,7-17-16-15,19 30-19 16,25-17 0-16,-18-26-7 0,-20-2 1 16,38-8-13-16,-36-2 0 0,-1-4-50 15,19-4 0-15,18-18-70 0,-11-6 1 16,-37 24-287-16,5-16 2 0</inkml:trace>
  <inkml:trace contextRef="#ctx0" brushRef="#br0" timeOffset="97280.18">27267 3393 805 0,'0'-16'334'0,"3"8"-288"0,1 3 0 16,7 3 1-16,25-9-36 0,-18 16-22 16,-1 0 2-16,32 8-13 15,-10 18-1-15,-20 7 9 0,-16-6 1 0,-6 6 15 16,2-17 1-16,-11 6 74 0,-14 29 77 15,-28 40-26 1,-25 10-59-16,49-58-55 16,17-20 1-16,20-15-10 0,-1-1 1 15,17-5-35-15,-8-5 1 0,25-2-58 16,6-6 0-16,5-6-204 0,-25 0 0 16</inkml:trace>
  <inkml:trace contextRef="#ctx0" brushRef="#br0" timeOffset="97673.19">28227 3341 750 0,'-9'13'408'0,"4"7"-313"0,2 4 0 0,0-2-42 0,-8 92 1 15,11-93-41-15,0 18 2 0,0-43-18 16,0 39 1-16,0-21-57 0,3 16 2 16,0 5-99-16,0-27 0 0,-1-6-139 0,6 13 2 15</inkml:trace>
  <inkml:trace contextRef="#ctx0" brushRef="#br0" timeOffset="98188.28">28307 3530 499 0,'6'-38'353'0,"0"10"-247"0,0 4 0 0,-1 2-23 16,27-82-1-16,-24 90-37 0,11-10 0 0,4 11-14 15,-12 9-1-15,26 0-1 0,-12 4 1 16,-14 4-3-16,12 8 1 0,6 36 11 0,-18 14-19 16,-8 2-18-1,-9-17 1-15,2-31-20 16,0 0-1-16,-7 14-38 0,-1-4 1 0,-7 7-78 15,1-18 2-15,-5-5-249 0,0-9 68 16,-5-3 93-16,14-3 207 16,-19-4 92-1,19 7 1-15,8-1 31 0,0 3 1 0,2 3 15 16,1-2 0-16,5 4-21 0,-5 2 1 16,0 0-36-16,-19 44-1 0,19-30-29 15,0-2 1-15,0-2-25 0,3 0 2 0,-3-12-19 16,3 1 0-16,0-3-57 0,-3 6-82 15,3-9 18 1,3-9 2-16,-3 9-26 0,0-5 0 16,0-3 41-16,3-23 0 0,9-2 84 0,2 17 1 15,2-2 52-15,0 1 2 0,0 0 51 16,-7 12 1-16,16-9 32 0,2 11 2 0,-18 4-21 16,8 1 1-16,-2 5-51 0,-2 2 1 15,-7-4-34-15,8 4 0 0,1 6-15 16,-21-21 0-16,26 19-26 0,-29-20 0 0,14 10-71 15,-1-1 1-15,-4-7-71 0,3 2-1 16,0-5 38-16,25-14-1 0,-28 0 100 0,1 3 1 16,1 0 71-16,-1 2 1 0,1-3 60 15,-2 8 1-15,0 10-20 16,-2 1 1-16,1 3-46 0,-1-4 0 0,1 4-30 16,-4 3 0-16,5-3-16 0,-4 0 1 15,1-1-56-15,0 5-1 0,-1-3-99 0,4-3 0 16</inkml:trace>
  <inkml:trace contextRef="#ctx0" brushRef="#br0" timeOffset="98412.28">28646 3562 637 0,'0'-1'353'0,"5"-1"-275"0,0-2 0 15,2 0-48-15,1 2 2 0,13-5-30 16,-5-1 1-16,13-1-51 0,-11 1 1 0,-7 2-293 16</inkml:trace>
  <inkml:trace contextRef="#ctx0" brushRef="#br0" timeOffset="98720.11">28852 3200 609 0,'-12'0'446'0,"1"0"-211"0,5 11-29 15,1 8-117-15,-13 92 0 16,18-63 42-16,3 88-33 16,7-15-68-16,0-40 1 0,-1-14-18 15,3-18 1-15,-1-4-7 0,-6-3 1 16,1-6-7-16,-5-22 1 0,1-6-1 15,0 10 1-15,2 0-16 0,-4-18 2 0,0 0-10 16,-4 0 0-16,2-10-7 16,0 12-1-16,-13-20-24 0,-5-27 8 15,-9-27 39-15,-3-20 0 16,18 60 3-16,2 10 0 0,1 11-4 0,-2 5 0 16,-4 8 5-16,-5 1 0 0,9 5 3 15,-15 7 0-15,1 6-3 0,-18 19 0 0,16-13-5 16,3-2 0-16,3 0-51 0,9-3 1 15,11-14-245-15,-3 5-469 16</inkml:trace>
  <inkml:trace contextRef="#ctx0" brushRef="#br0" timeOffset="99932.11">29214 3099 566 0,'0'28'310'0,"-6"-11"-254"15,0-1 0-15,0-2-26 0,-28 58 0 16,31-63-24-16,-9 11 0 0,1 4-10 0,0-2 0 16,4-4-39-16,7-14 1 0,-6 13-41 15,6-13 1-15,3 1-10 0,-3-5 2 16,7 0-37-16,-2 4 57 15,1-3 51-15,2 0 1 0,36 15 17 16,-28-14 1-16,-10-1 41 0,12 5 2 16,-9 0 30-16,-15 0-1 0,24 35 97 15,-18 7-45-15,-5 6-78 16,3-28-1-16,-3 28-11 0,-1-10 1 16,2-11-5-16,2-2-1 0,0-7-4 0,2-2-1 15,0 3-8-15,0-15 0 0,0-7-5 16,0-2 1-16,0 5-15 0,0-10 1 0,0 3-35 15,0 1 1-15,0-5-104 16,0-7-27-16,0-15 72 16,-1-3 1-16,1-5-2 0,0-1 0 15,0 14 27-15,0-18 0 0,0-5 47 16,0-4 0-16,6-34 33 0,12-9-1 0,6 27 17 16,26-28 1-16,-14 44 22 0,2 8 0 15,0 13 31-15,-2 7 0 0,-4 10 24 16,-5 4 0-16,-14 7 98 0,-5 8-55 15,8 7-63-15,-3 23-46 16,-21 4-32-16,-4-5 0 16,-10-1-6-16,2-9 1 0,-1 8-23 15,-14 23-40-15,16-23 1 16,19-32 2-16,-3 7-25 16,3-10 2-16,6-4 11 0,5 0 2 0,-2 1 23 15,42-19 78-15,-22 11 34 16,-20 7 0-16,22-4 27 15,-27 8 1-15,-4 2-38 0,2 4 2 0,-8 4-6 16,-3 39-31-16,-5-15-20 16,-1 2 0-16,4-8-2 0,8-11 0 15,-1 1-1-15,3-2 0 0,1-3 1 16,0-2 1-16,0 0 3 0,0-3 1 0,0-2 3 16,1 1 0-16,-2 5-4 0,-1 6 1 15,-2-9-4-15,-5 13 1 0,-14 4-16 16,1-11 0-16,-30 14-47 0,7-4 9 15,2-4 32 1,21-9-1-16,20-11 28 0,0-1 2 0,4 3 16 16,10-5 1-16,7-2 28 0,65-9 30 15,-7-3-53 1,6-3 1-16,-11 2-23 0,14-4 1 0,-37 9-13 16,-7 1 0-16,-1 3-157 0,-15-7-617 15</inkml:trace>
  <inkml:trace contextRef="#ctx0" brushRef="#br0" timeOffset="100071.61">30125 3757 1204 0,'0'2'484'0,"0"-2"-445"0,0 1 1 0,-3-1-20 15,3 0-162-15,0 0-63 16,-1 0-1-16</inkml:trace>
  <inkml:trace contextRef="#ctx0" brushRef="#br0" timeOffset="102992.13">20404 4756 902 0,'-9'53'399'0,"3"-2"-320"0,1-13-59 15,-1-8 0-15,-20 112-15 0,23-120 2 0,-2 22-19 16,1-28 1-16,4-2-39 0,-3 17 1 15,3-7-37-15,-2-3 1 0,2 0-5 0,0-19 0 16,2 3 24-16,-2-3 2 0,3-17 10 16,1 1 53-16,12-21 38 15,2-33-1-15,-4 15 31 0,0 10 0 16,1 3 6-16,5-16-1 0,6 25 69 16,13 12-1-16,2 8-83 15,-4 14 1-15,-20 9-21 16,10 9 0-16,-16-3-20 0,20 36 2 0,-10 3-11 15,-13-20 0-15,-5 2-9 0,-3-21 0 16,2 18-32-16,-2-20 1 0,-2 18-51 16,-1-2 0-16,-5-4-80 0,5-18 0 0,-15 22-106 15,4-23 0-15,-12 2-28 0,20-16 334 16,-22-21 191-16,-4-40 58 16,11 11-165-1,8 17 1-15,7 17-44 0,5 5 1 0,1 10 13 16,4 2-44-16,1 0-42 15,2-9 1-15,7 10-27 16,-8 6-1-16,36-13-73 0,-19 10 0 16,-3-3-129-16,-11 0 0 0</inkml:trace>
  <inkml:trace contextRef="#ctx0" brushRef="#br0" timeOffset="103160.61">20919 4835 493 0,'3'0'337'0,"0"0"-149"0,1 3-54 16,-1 2-100 0,-1-1 1-16,3 3-23 0,-2 1 2 0,-6-9-16 15,4 8 0-15,7 25-36 16,-13-48 1-16,5 19-59 0,2 2 0 0,-4-5-87 16,2 6 0-16</inkml:trace>
  <inkml:trace contextRef="#ctx0" brushRef="#br0" timeOffset="103829.19">21031 4803 612 0,'-3'6'404'0,"1"19"-198"16,2-4-131-16,0-4 0 15,-3 69-32-15,3-69 1 0,0 16-19 16,0-37-1-16,0 24-1 0,0 15-18 16,0-2-20-1,-1-4 1-15,1 13-47 0,0-24 1 0,0-13-78 16,-2-2 0-16,-2 5-486 0</inkml:trace>
  <inkml:trace contextRef="#ctx0" brushRef="#br0" timeOffset="104560.18">21781 4618 738 0,'0'11'394'0,"0"17"-253"0,0 14-58 16,0-6-63-1,-10 139 2-15,9-148-12 0,-7 25 0 0,6-54-8 16,-7 53 0-16,2-7-21 0,-4 19 0 16,3-30-45-16,2-6 2 0,6-18-72 15,-5 6 0-15,5-12-61 0,-1-3 1 0</inkml:trace>
  <inkml:trace contextRef="#ctx0" brushRef="#br0" timeOffset="104717.19">21816 4712 621 0,'9'-7'430'0,"-1"4"-298"15,-1 3 1-15,0 3-35 16,17 6 1-16,5 26-36 0,-7 3-1 0,1 12-28 16,-2 2 0-16,-1 1-20 0,0 1 0 15,-7-7-10-15,-1-5 1 0,-2-5-22 16,-3-2-1-16,-3 3-125 0,-1-22-190 15,-7-7-51-15,-2-4 1 16</inkml:trace>
  <inkml:trace contextRef="#ctx0" brushRef="#br0" timeOffset="104840.19">21800 4934 557 0,'0'0'247'0,"0"0"-206"15,0 0 1-15,0 0-21 0,2 0-1 16,1 1-33-16,8 1-1 0,7 4-83 15,13-1 1-15,6 1-94 0,-11-6 1 0</inkml:trace>
  <inkml:trace contextRef="#ctx0" brushRef="#br0" timeOffset="105092.19">22249 4862 383 0,'15'-8'327'0,"-5"4"-220"16,-3 4 0-16,1 3-32 0,10-3 2 15,-2 8-28-15,6 12 0 0,-7-2-9 16,-6 3 0-16,1 2-3 0,-7 4 0 0,1 0 1 15,-3 3 1-15,-2-1 3 16,-3 2 1-16,0-16 4 0,-10 28 0 0,10-31-7 16,-12 26 0-16,6-19-4 0,2-4 1 15,1-3-16-15,6-11 1 0,1 0 17 16,5 5-14-16,6-12-21 16,-1 5 0-16,38-4-10 0,9-12 1 15,-10-7-13-15,41-15-54 16,-31 16 9-16,-25 11 1 0,-20 8-32 15,-4 0 1-15,-7 4-144 0,1-3 1 16</inkml:trace>
  <inkml:trace contextRef="#ctx0" brushRef="#br0" timeOffset="106320.69">26724 4394 876 0,'0'22'396'0,"-6"10"-301"0,6-6-72 16,-4-2-1-16,-4 87-18 16,7-93 1-16,-1 18-17 0,2-35 1 15,-1 47-85-15,-3 3-155 0,-2-5 13 16,3-10 1-16</inkml:trace>
  <inkml:trace contextRef="#ctx0" brushRef="#br0" timeOffset="106660.69">26718 4600 419 0,'17'-36'340'0,"6"15"-133"0,-5 10-131 16,-3 6 1-16,33-20-24 0,-19 23 1 15,-10 2 26-15,-12 7-28 16,5 4-38-1,-8 5 2-15,-10-15-10 0,5 12 0 0,-10 34-5 16,-4-24 1-16,-7 0-12 0,-15 9 1 16,25-21-13-16,-11 8 1 0,-6 1-33 0,-11 6 26 15,21-16 23 1,15-9 1-16,-8 2-17 0,10-3 2 0,7 0 16 16,-4 0 0-16,5 0 9 0,-3 0 0 15,10 0 2-15,28 0 0 0,-6 0 1 16,1 1 0-16,5 5 11 0,5 3 19 15,16 7-12-15,-29-1 0 16,-28-9 2-16,11 15 0 0,-18-3-11 0,-9 11-1 16,0-21-10-16,-12 11 0 0,-6-2-13 15,-5-4 0-15,-22 1-37 0,19-6 1 16,3-7-63-16,17 1 1 0,-12-5-161 16,16-1 1-16</inkml:trace>
  <inkml:trace contextRef="#ctx0" brushRef="#br0" timeOffset="106960.19">27322 4813 968 0,'-4'3'379'0,"0"8"-369"0,1 4 1 16,2 4-115-16,-16 91-505 15</inkml:trace>
  <inkml:trace contextRef="#ctx0" brushRef="#br0" timeOffset="112164.3">22412 13187 997 0,'-11'19'477'0,"5"3"-384"15,1 1 0-15,2 15 39 0,-20 176-69 16,19-159-51-16,-6 21-1 15,-2-13-9-15,4-3 1 16,-1-4-7-16,3-12 1 0,2 0-56 16,4-44-69-16,0 33 38 15,-4-8 0-15,4-22-45 0,0 14 2 16,4-48-6-16,-4 22 0 0,13-47-44 0,7-74 182 16,-1 21 74-1,11-63 1-15,-11 103 26 0,-2 14 1 0,3 8 4 16,2 14 2-16,3 8-17 0,5 16-1 15,2 7-12-15,4 4 0 0,-18 10-28 16,19 11 0-16,22 55 2 0,-11 14-31 16,-11-2-13-1,-11-23 0-15,-20-26-14 0,-1 0 1 0,-7 0-38 0,-1-3 0 16,-3-23-80-16,-1-2 0 16,-23 31-375-16</inkml:trace>
  <inkml:trace contextRef="#ctx0" brushRef="#br0" timeOffset="112276.3">22478 13608 695 0,'-8'-8'416'0,"2"5"-357"0,5 2 0 0,1 1-7 16,3 2 1-16,1-2-31 0,-3-1 1 0,6 2-34 15,28-1 1-15,7 12-115 0,-10 0 2 16,-14-7-207-16,16 1 1 0</inkml:trace>
  <inkml:trace contextRef="#ctx0" brushRef="#br0" timeOffset="112408.31">23089 13626 994 0,'0'24'436'0,"0"-9"-405"15,0 2 1-15,0-2-28 0,0 2 1 16,0 16-101-16,0 0 0 0,-3 15-703 0</inkml:trace>
  <inkml:trace contextRef="#ctx0" brushRef="#br0" timeOffset="113048.3">24484 13250 1063 0,'-5'28'496'0,"-3"17"-384"0,1-8-85 15,1-4 1-15,-20 127-19 0,23-134 0 0,-5 22-11 16,3-31 1-16,-1 23-31 0,-3-5 2 16,4-1-88-16,-1-5-25 15,6-23 56-15,-3 1 1 0,1-7 42 16,-4 12 0-16,9-34 36 0,-4 16-1 16,-10-49 10-16,14 31 2 0,6-26 6 0,-1-3 1 15,15-35 5-15,-4 30 2 0,13-27 13 16,-6 34 1-16,0 16 14 0,0 8 1 0,3 15 25 15,2 6 2-15,-15 10-1 16,34 10 1-16,-36 5-16 0,17 16 1 0,10 66 19 16,-21 0-43-16,-6-2-28 15,-8-34 1-15,-3-25-10 16,0-2 0-16,-1-21-55 0,-2 13-1 0,0-20-113 16,0 12 0-16,-5-16-333 0,-9 9 2 15</inkml:trace>
  <inkml:trace contextRef="#ctx0" brushRef="#br0" timeOffset="113159.82">24639 13537 624 0,'-8'0'216'0,"6"0"-217"0,4 0 1 16,-2 0-53-16,3 0 1 0,-3-2-155 16,2 0-1-16</inkml:trace>
  <inkml:trace contextRef="#ctx0" brushRef="#br0" timeOffset="113396.31">24946 13451 474 0,'3'0'371'0,"0"0"-250"0,2 0 0 16,4 0 70-16,3 0-63 15,17 1-83-15,-4 2 0 0,15 1-4 16,-22 5 1-16,-2 2-1 16,-4 3 0-16,-3 4 0 0,-4 1 0 0,-2 9 29 15,-11 10-13-15,-3 0-32 16,-7 3 1-16,-5-7-7 0,4-8 2 15,4-8-13-15,4-2 0 0,5-6-7 16,6-10 1-16,-4 4-3 0,11-8 0 0,-4 5-19 16,7-1 0-16,25-4-100 0,25-12-179 15,-43 6-43 1,-5 1 1-16</inkml:trace>
  <inkml:trace contextRef="#ctx0" brushRef="#br0" timeOffset="113577.3">24439 13572 971 0,'-7'0'373'0,"7"0"-348"0,3 0 2 0,4 0-18 15,-1 0 0-15,13 0-142 0,30-4-399 16,22-17 135-1</inkml:trace>
  <inkml:trace contextRef="#ctx0" brushRef="#br0" timeOffset="114616.32">22293 14203 772 0,'14'0'289'0,"13"-5"-280"16,0-2 0-16,9 2-1 0,156-30 1 15,-136 28-6-15,75-8 1 0,35 2-68 16,124-2-175-16,28-11 4 16,-112 19 0-16</inkml:trace>
  <inkml:trace contextRef="#ctx0" brushRef="#br0" timeOffset="114768.8">25457 14078 1145 0,'0'6'405'0,"0"5"-380"0,3 0-14 16,1-2 0-16,6 16-6 16,-2-21 1-16,26 14-74 0,43-7-225 15,-45-18-160-15,-6-1 1 16</inkml:trace>
  <inkml:trace contextRef="#ctx0" brushRef="#br0" timeOffset="115412.8">24290 14063 621 0,'-21'-8'342'0,"13"5"-295"16,2 3 0-16,3-1-14 0,0 1 1 16,16 0-7-16,-6-3 0 0,30 0-16 0,44-5 2 15,9 4-12-15,135-4 0 0,-87 8-35 16,20-4 1-16,28 1-65 0,94-4-516 16</inkml:trace>
  <inkml:trace contextRef="#ctx0" brushRef="#br0" timeOffset="116164.35">27503 12933 1123 0,'0'0'466'0,"-1"2"-404"16,1 4 0-16,-3 23 30 0,-8 33-57 15,-18 196-39 1,27-203 1-16,2 43-52 0,0 6 0 16,0 18-363-16</inkml:trace>
  <inkml:trace contextRef="#ctx0" brushRef="#br0" timeOffset="117695.85">22934 15243 870 0,'0'0'429'0,"-2"0"-317"0,-1 11-64 15,-3 1 1-15,-5 26 10 0,-50 162-39 16,44-144-16-16,-1 21 1 16,-1-15-4-16,4-9 0 0,-3 2-37 0,0 13-41 15,5-17 27 1,7-33 0-16,6-15-55 0,-2 1 23 16,4-12 52-16,1-5 1 15,0 5 15-15,10-49 1 0,8-15 12 16,-5 12 1-16,2-4 16 0,4-40 1 0,-6 37 25 15,-1 5 1-15,2 5 19 16,2 16 0-16,2 11-2 0,-3 8 1 0,1 15 0 16,-6 7 0-16,-2 7-12 0,25 15 1 15,-13 13-11-15,10 41 1 0,-14-9-12 16,-4 3 2-16,-2-1-14 0,0-5 1 0,-3-8-12 16,-1-2 1-16,0-9-4 0,-8-26 1 15,6 19-7-15,-7-24 0 0,1 21-56 0,-2-20-91 16,-9 27 31-1,-3-21 0-15,-16 0-4 0,10-19-1 0,-4-7 73 16,0-5 0-16,-1-11 54 0,-3-8 1 16,-14-30 43-16,13 11 1 0,2-15 90 15,11 3-23-15,5 15-73 16,10 26 0-16,7 10 14 16,8 8-30-16,13 2-26 15,32 9 1-15,-41-1-73 0,18 7 1 16,-1 2-224-16,-5 0 2 0</inkml:trace>
  <inkml:trace contextRef="#ctx0" brushRef="#br0" timeOffset="117865.36">23635 15778 986 0,'0'2'447'0,"0"8"-421"0,0 4 1 0,0-2-26 16,0 5 1-16,0 9-76 0,0 22 1 0,4 2-198 16,-4-35 0-16</inkml:trace>
  <inkml:trace contextRef="#ctx0" brushRef="#br0" timeOffset="118644.86">24794 15378 823 0,'-3'0'439'0,"1"0"-347"15,2 0 1-15,-3 6-26 16,0 6 1-16,-3 15-34 0,0 8 2 0,1 9-25 16,1 4 1-16,-1 1-8 15,2-4 1-15,-2-3-7 0,0-3 1 0,0-7-32 16,0-3 0-16,5-7-46 0,-3-1 0 15,3 2-39-15,0-14-1 0,0-3-1 0,0-6 0 16,0-13 59-16,0 13 0 0,0-7 52 16,3-24 2-16,-1-1 25 0,2-2 0 0,7-19 28 15,-8 29 0-15,5-24 24 0,7-33 1 16,-3 21-11-16,4-4 0 0,15-23-20 16,-2 35 0-16,3 14-8 0,0 10-1 0,2 14 4 15,-6 7 1-15,1 7-11 0,-3 2 2 16,-16 13 3-16,6 17-12 15,-5 37-13-15,-19-22 1 16,2-29-4-16,-5 0 0 0,-10 18-6 16,-15 16 1-16,-6 2 2 0,15-23 1 0,6-6 0 15,2-7 1-15,8-7-1 0,8-8 1 16,2 1 8-16,-4 11 2 0,8-10-4 0,2 4 1 16,9 2-5-16,-4-11 0 0,38 25 2 15,-12-14 0-15,0 0 1 0,1-1 1 0,-6 0 2 16,-19-3 0-16,22 10 7 0,-32-11 1 15,8 15-5-15,-16-7 1 0,-1-7-9 16,-18 16 1-16,-1-10-21 0,-27 2 0 0,37-10-24 16,-18 4 1-16,-14 4-41 15,33-11 1-15,-13 5-58 0,17-3 0 0,-10-1-112 16,4-1-1-16</inkml:trace>
  <inkml:trace contextRef="#ctx0" brushRef="#br0" timeOffset="118887.86">25442 15722 1215 0,'0'-3'553'0,"0"3"-500"0,0 3 1 0,0 1-35 16,0 7 2-16,-1 7-17 0,-2 20 1 16,-4 18-37-16,-5-18 1 0,8-14-112 15,-12 42 1-15,-35 22-944 0</inkml:trace>
  <inkml:trace contextRef="#ctx0" brushRef="#br0" timeOffset="119748.86">22571 16377 720 0,'-9'0'258'0,"15"2"-231"0,30 3-3 15,5-1-21 1,178 8 0-16,-163-12-11 0,70 0 0 0,11 0-51 16,18-2 0-16,2-2-233 0,-7-3 0 15</inkml:trace>
  <inkml:trace contextRef="#ctx0" brushRef="#br0" timeOffset="119992.36">25072 16280 808 0,'-52'0'293'0,"18"0"-262"16,7 0 2-16,-3 0 96 0,8 0-55 16,-25 0-72-1,18 0 0-15,26 0 25 0,-23 1-1 0,64-2 2 16,-30 1 1-16,30 0-21 0,48-1 0 15,-46-3-35-15,43-1 2 16,112-10-148-16,-35 14-159 0,-8-2 73 16,-58-8-1-16</inkml:trace>
  <inkml:trace contextRef="#ctx0" brushRef="#br0" timeOffset="120624.37">27691 15294 585 0,'-10'0'340'0,"1"7"-237"0,-1 4 0 16,-3 15 71-16,-44 120-26 16,54-107-90-16,6 6 1 15,8-58-16-15,3 30 0 0,18 37-17 16,30-22-1-16,19-22-7 0,-18-13 0 0,-32-8-8 16,-2-4 1-16,65-37 12 0,-19-46-4 15,-54 25-15 1,-31 16 0-16,-24 18-5 0,6 20 1 0,-2 6-5 15,-61-29 1-15,-14 20-6 0,35 17 0 16,2 10-51-16,38 2 0 0,5 4-60 16,-30 10-1-16,-20 20-288 0,8 11-1 15</inkml:trace>
  <inkml:trace contextRef="#ctx0" brushRef="#br0" timeOffset="128324.98">21985 17170 884 0,'0'0'344'0,"0"0"-296"16,1 0 0-16,-1 4 2 0,6 1 0 0,2 11-23 16,7 16 0-16,-4-1-19 0,-3 3 1 15,-1 7-33-15,0 5 2 0,-7-22-75 16,0 27 0-16,-3-2-190 0,-1-3 1 15</inkml:trace>
  <inkml:trace contextRef="#ctx0" brushRef="#br0" timeOffset="128484.47">22264 17740 812 0,'0'0'301'0,"0"2"-295"0,0 3 0 0,0 2-15 16,0-3 0-16,0 3-109 16,0 2 2-16</inkml:trace>
  <inkml:trace contextRef="#ctx0" brushRef="#br0" timeOffset="129432.48">24686 14245 522 0,'0'0'217'0,"0"0"-192"16,0 0 19-16,2-1-31 16,2-1 0-16,6-2-13 0,-1-1 1 15,-9 4-84-15,14-6 1 0</inkml:trace>
  <inkml:trace contextRef="#ctx0" brushRef="#br0" timeOffset="158345.04">22015 17985 204 0,'0'-6'123'0,"0"3"-107"0,0 1-1 0,0 2-3 16,0 2 2-16,0-2-1 0,0 0 0 15,0-2-14-15,0 2 0 0,0-1-27 0,0 1 2 16</inkml:trace>
  <inkml:trace contextRef="#ctx0" brushRef="#br0" timeOffset="171088.2">6424 9022 379 0,'-17'-1'244'16,"8"1"-119"-16,0 0-21 16,5-2-72-16,-3 2 1 15,4 0-17-15,-6 0 0 0,18 0-6 16,-9 0 0-16,0 0-2 0,-3 0 1 0,1-1-3 16,2 1 0-16,2-1 7 0,-2 1-6 15,3-2-1-15,0 1 0 16,4 0 0-16,-4 0 1 0,29-11-4 15,-14 8 2-15,16 0-1 0,-8-1 1 16,3-3-3-16,7 1 0 0,1 2-2 16,-18 1 1-16,23 1-1 0,1 0 0 0,0 2 0 15,0 2 0-15,-18 3 0 0,38 7 0 16,-4 9 1-16,-23 1 1 0,11 9-3 16,-19-12 0-16,-4 1-2 0,-2-1 0 0,-11-12 1 15,10 7 0-15,5-2 3 0,17-2 0 16,-26-8 0-16,19 1 0 0,-15-7-1 15,2-1 1-15,43-7-4 0,8-13 0 0,21-8-9 16,-9 13-8 0,-3 7 13-16,-18 15 0 0,-43 7 2 0,0 4 0 15,21 6-2-15,17 16 1 16,-3 4-6-16,-20-15 0 0,0-3 7 0,0 0-1 16,7-5 2-16,-1-5 1 0,6-6 0 15,0-1 1-15,-23-3-9 0,33 0 1 16,-30-1 6-16,31-3 0 0,1 2 4 0,1-1 0 15,1 1-2-15,-4 1 1 0,-29 4 0 16,56 4 1-16,-32 4 2 0,27 12 0 0,-29-2 2 16,25 10 1-16,-23-13 16 0,1-7 2 15,6-6-14-15,1-3 0 0,-28 1-6 16,33-3 0-16,-31-3 0 0,39 2 0 0,78-5-5 16,-74-2 1-16,2-1 2 15,-7 8 1-15,1 1-1 0,-7 0 0 0,7 0 6 16,35 7 1-16,-3 8-6 15,-43-9 1-15,-7-2-4 16,1-4 1-16,2 1 2 0,-3-1 0 0,-57 0-1 16,55 1 1-16,-1-1 15 0,-28 0 1 15,26 0-10-15,-1 0 1 0,-2 0-8 0,23 2 0 16,-26-1 2-16,0 5 0 0,-1-3 40 16,2 1 0-16,1-3-26 0,4 1 1 0,2-4-29 15,-26 1-1-15,58-5 11 0,-24-2 1 16,1-4 9-16,39-5 2 0,4-1-4 15,-28 8 1-15,3 7 57 0,0 1 2 16,3 2-7-16,3 0 0 0,12 3 16 16,56 10-29-16,3 0-38 15,-48-9 1-15,-9-4-7 0,8 0 0 16,5-2-1-16,-4-9 1 0,2 1-1 16,3-6-1-16,4 5-1 0,2 8 1 0,2 3 0 15,-6 0 0-15,0 0-2 0,-10 3 1 16,-4 2-3-16,-6 6 0 0,-2 2-72 0,-8-5 0 15,-7 5-292-15,-26 1 0 0</inkml:trace>
  <inkml:trace contextRef="#ctx0" brushRef="#br0" timeOffset="172517.2">16477 9255 318 0,'-2'-10'183'0,"2"0"-98"0,0 4-42 15,2 1 1-15,7-6 53 0,24-7-28 16,30-10-44-16,-10 5-1 16,-4 8-11-16,1 3 2 0,6-1-6 15,4-2 1-15,9-2-6 0,2 2 1 0,4 1 0 16,6 1 2-16,1 4-3 0,3 1 1 16,2 1-4-16,2 3 1 0,2 2-2 15,1 2 1-15,0 1-1 0,2 5 1 16,-2 6 0-16,-5 11 0 0,-5 0 3 0,-1-7 0 15,-1-3-2-15,-6-6 0 0,3-2 3 16,4-1 1-16,16-4 8 0,57-4-7 16,1-5-6-16,-57-2 0 15,-17 5-1-15,-1 4 1 0,-6 4 0 16,-5 7 0-16,-3 6 1 0,-2 16 1 0,-2 6 7 16,-11-6 2-16,-2 5 2 0,-5-4 0 15,-1 0 3-15,-1-2 2 0,1-6-3 0,0-6 1 16,1-4-7-16,4-4 1 0,7-4-4 15,2-4 0-15,-23-2-5 0,30 0 0 16,-28 0-1-16,33 0 0 0,0 1-3 16,1 1 0-16,-5 1-3 0,-2 2 0 15,-9 2-41-15,4 0 1 0,-6 1-103 0,-4-1 1 16</inkml:trace>
  <inkml:trace contextRef="#ctx0" brushRef="#br0" timeOffset="173265.28">22452 9137 382 0,'11'-3'203'0,"4"2"-140"0,0 0 1 0,8 1-1 15,100-3 0-15,-86 3-17 0,57-1 0 0,-82 1-15 16,198-3-1-16,-50 0 16 0,141-9-15 15,31 1-23 1,-115 9 1-16,-27 2-5 0,-1 0 0 0,-4 0-3 16,-12 0 2-16,-5 1-28 15,-6 4 2-15,-7 7-25 0,-17 19 1 0,-12 7 6 16,-15-7 1-16,-2 5 28 0,-11 0 0 16,-3 1 17-16,-4-6 2 0,1-2 14 0,-4-6 2 15,1-1 6-15,1-8 1 0,-1-1-16 16,-1-11 0-16,16-2 5 0,50-6-2 15,-23-7-10-15,-57-1 0 16,-18 3-1-16,-5 2-1 0,-5 1-3 16,-6 5 1-16,-25 3-4 0,18-1 0 0,-20-2-22 15,23 2-180-15</inkml:trace>
  <inkml:trace contextRef="#ctx0" brushRef="#br0" timeOffset="194972.28">3351 12809 769 0,'-17'0'354'0,"11"0"-293"0,3 0 1 16,0 0-29-16,0 0 2 0,1 0-31 15,2 0 1-15,5 0 4 0,-5 0 1 0,6-1-2 16,5 0 1-16,46-5-6 0,-15 1 1 16,8 2 1-16,-21 1 1 0,31 1-1 15,3 0-1-15,6 1-1 0,-34 1 0 0,71 3-2 16,41 11 0-16,-71 1-1 0,2 7 1 15,-1 3-2-15,-8-9 0 0,-5 1-1 0,-5-4 1 16,0 2-1-16,2-4 1 0,4-5-35 16,-2-3 0-16,11-4-9 0,52-4 41 15,12-16 3 1,-51 2 1-16,-12 5-2 0,-6 2 1 16,14 2 3-16,37 9-1 0,-11 5-1 15,-43 12 1-15,-11 2-2 16,0-6 1-16,-3-1-1 0,-4-3 0 0,-22-6-5 15,19 2 0-15,4-3-32 0,-2-2 1 16,-25-5-10-16,1 2 1 0,51-14-30 16,15-10 10-16,-29 9 54 15,0 5 0-15,-13 10 21 0,-13 7 0 16,-17 2 5-16,18 6 2 0,-4 2-1 0,14 15 0 16,15 3 7-16,-1-19-14 15,9-11-8 1,-42-7 1-16,2-4-1 0,33-5 0 0,-6-5 13 15,38-11 2-15,8 9 38 0,-29 13 1 16,17 6 52-16,57 3-4 0,3 6-62 16,-52 0 0-16,-10-2-14 15,12-1 1-15,28-7 11 0,110-21-11 16,18-18-7-16,-87 12 0 16,-21 8 9-16,5 7-1 0,0 4 5 15,-14 9 0-15,17 5 27 0,71 23-29 16,-17 20-34-1,-91-8 1-15,-21-5-60 0,-7-5 1 0,-3-3-230 16,-3-6 1-16</inkml:trace>
  <inkml:trace contextRef="#ctx0" brushRef="#br0" timeOffset="205532.79">18210 11911 633 0,'-10'0'293'0,"4"0"-212"0,3 0 15 16,3 0-74 0,-3 0 1-16,6-2-18 0,0 2 1 0,-3-3-3 15,5 0 0-15,6-6-2 0,33-32 1 16,2 13-2-16,-12 10 1 0,4 3 0 0,-1-1 1 15,-21 13 1-15,39-9 1 0,-23 8 5 16,-15 4 1-16,15 0 8 0,-18 4 0 0,6-1 37 16,38 11-15-16,4 6-25 15,-18-4-1-15,-7-8-1 16,-3-2 1-16,4-5-5 0,4-1 1 0,-19-7-7 16,23-1 1-16,31-14-4 0,-25-3 1 15,31-9-5-15,-31 16 0 0,-6 7 0 16,-5 6 0-16,-7 6 5 0,-21 0 0 15,0 7 7-15,12 4 1 0,6 18-2 16,-5 15 1-16,-20-31 0 0,8 13 0 0,0-6 2 16,4-4 1-16,2-5 3 0,5-3 0 15,24-5-7-15,-28-1 0 0,0-8-9 0,23-2 1 16,2-2-6-16,29-19 0 0,-25 13 2 16,2-2 1-16,27 6 2 0,-26 8 0 0,-30 6 3 15,20 1 1-15,-23 2 5 0,20 10 1 16,12 12-2-16,0 7 0 0,-9-12 16 15,23-8 2-15,6-9-26 16,-3-12 1-16,-41-2 0 0,3-1 0 16,27-7-6-16,31-14 0 0,-6-2-2 15,-31 19 0-15,-10 5 4 0,-1 6 1 16,-25 4 8-16,18 5 0 0,-18 5 27 16,32 20-5-16,-4 18-16 15,-34-43 1-15,-1 1 3 0,25 13 2 16,4-13-12-16,-6-6 0 0,-13-6-8 0,21-4 0 15,0-5-1-15,1-10-1 0,5 2 3 16,20-8 1-16,-22 18-2 0,1 4 1 0,-1 6 4 16,-5-1 0-16,-22 5 13 0,2 1 2 15,13 1 6-15,2 3 2 0,1-2-8 16,5 1 1-16,4-4-5 0,4-3-1 0,-19-4-7 16,57-6 0-16,8-13-5 15,4-12 1-15,-27 6-4 0,-4 3 0 0,3 4-4 16,4 7 0-16,-3 4 2 0,-8 9 1 15,-3 2 2-15,-35 2 1 0,-3 2 2 16,27 7 0-16,-9 4 10 0,13 9 1 0,-24-7 2 16,2-9 0-16,3-2-5 0,3-4 1 15,6-3-7-15,-18-2 0 0,24-5-3 0,4-4 1 16,34-13-2-16,-22 8 1 0,1 4-3 16,41 1 0-16,-72 12 3 0,71 2 0 0,-42 4 8 15,-1 8-1-15,8 4 23 16,41 11-6-16,11-15-21 15,-31-12 1-15,-5-5-10 0,7-11 0 16,3 0 0-16,1-5 1 0,1-1 2 16,2-1 1-16,-3 3-7 0,2 7 1 0,0 3-15 15,-8 6 2-15,-3 4-25 0,-12 6 1 16,-8 3-72-16,-14 4 1 0,-10 2-374 16,-50-14-1-16</inkml:trace>
  <inkml:trace contextRef="#ctx0" brushRef="#br0" timeOffset="214353.43">17944 12374 821 0,'0'0'357'0,"-4"4"-292"16,4 1-1-16,-2 6-10 0,-4 11 1 0,-2 13-30 15,-18 86-1-15,26-120-18 0,-14 60 1 16,-1-3-3-16,4-2 0 0,3-3-1 15,4-6 0-15,1 2-10 0,3-27 1 16,-4 18-25-16,4-4 1 0,0-5-24 16,0-9 1-16,0-8-25 0,0-3 1 0,0-6-75 15,0-32-8-15,11 20 92 16,8-50 72 0,16-38 19-16,12 0 2 0,-25 70 22 15,-4 11 0-15,2 10 18 0,-1 3 1 16,-7 6 19-16,20 13 2 0,-19-4-36 0,10 15 0 15,9 18-33-15,-12-11 0 0,-6-3-13 16,-2 3 0-16,-9-4-26 0,-2-1-1 0,-1-17-31 16,0 13 0-16,-1-15-72 15,-2 13 0-15,-1-18-45 0,-6 9 2 0,-5 4 17 16,-8-14 1-16,9-3 113 0,20-6 1 16,-37 4 102-16,21-4 1 0,-16-13 40 15,4-9 0-15,-14-25 24 0,14 10 1 0,6 6-31 16,5 4 1-16,10 21-47 0,-2-5 0 15,3 5-22-15,0 7 1 0,4-1-3 16,11 4-20-16,-2-1-48 16,42-6 0-16,-24 6-92 0,-3 0 2 15,-11-7-341-15,38-11 136 0,-13 0 301 16,0 1 2-16,-9 9 101 16,-13 8 1-16,0 2 50 0,-8-1 1 15,-8 3 0-15,6 10 0 0,-7 3-44 16,0 8 1-16,-3 9 32 0,0 8-89 15,0-5-51-15,0-2-1 16,0-27-199-16,0-3 2 0</inkml:trace>
  <inkml:trace contextRef="#ctx0" brushRef="#br0" timeOffset="-214523.78">19537 12444 777 0,'0'10'440'0,"0"0"-358"0,0 3 1 15,0-1-31-15,0 2 0 0,3 33-5 16,1 69-29-16,-4-148-16 16,0 76 0-16,3-5-17 0,-3-6 1 15,0-10-31-15,0 0 1 0,0-7-8 16,0-3 1-16,0-3-15 0,0-9 17 15,0-2 41-15,0-10 0 16,0 8 8-16,0-15 0 0,0-25 8 16,3-14 1-16,5 28 38 0,18-47 2 15,19 4-31-15,-16 46-1 16,-6 19-4-16,0 3 0 0,-14 4 3 0,11 0-1 16,9 1-2-16,-21 2 2 0,-2 0-7 15,14 9 1-15,-12 0 0 0,-14-11 1 16,18 22-3-16,-9-5-1 0,-3 11-2 15,0-9 1-15,-3 1 5 0,-3 2 0 0,-5 8 36 16,-7 3 4-16,2-6-32 16,9-18-1-16,-4 11-8 15,3-6 0-15,6 3-3 0,2-7 0 0,0-1-3 16,2-8 0-16,-2 4-2 0,0-8 0 16,0 3-4-16,0 2 1 0,3 1-18 15,-3 0 2-15,-3-3-15 0,1 5 1 0,-2 0-20 16,-2-3 1-16,0 2-31 15,-7 3 0-15,-29 27-214 0,5-40-265 16</inkml:trace>
  <inkml:trace contextRef="#ctx0" brushRef="#br0" timeOffset="-214139.74">19639 12779 382 0,'-10'0'338'0,"5"0"-226"16,2 0 0-16,0 1-36 0,3 1 1 15,-3-2-44-15,3 0 1 0,3 0-9 0,-6 2 1 16,6-1 22-16,6-1-22 15,11 8-7-15,11-7 0 0,6-1 0 16,23 0-1-16,-42 0-11 0,-1 0 1 16,38 2-3-16,-26 2-1 0,-4 1 9 15,-8 4 0-15,3 9 2 0,-16-5 0 0,-5 3-4 16,-5 2 1-16,-9 1-2 0,4-9-1 16,-25 21-4-16,-14 0 0 0,11-17-4 15,-1 0 1-15,-4-5-14 0,1 1 0 16,-2-3-10-16,2-3 0 0,25-3-17 15,-16 0 1-15,23-2-44 0,2 0 2 0,0-1-73 16,-19-7 2-16,13-8-95 0,10-16 1 16</inkml:trace>
  <inkml:trace contextRef="#ctx0" brushRef="#br0" timeOffset="-213820.74">19999 12662 698 0,'0'0'289'0,"3"0"-248"16,-3 0 1-16,6 0-10 0,0 0-1 15,0 0-10-15,5 0-1 0,9 0-5 16,9 0 1-16,-9 0-8 0,0 5 0 0,11 2 1 16,-14 1 2-16,-11 0 28 0,15 16 26 15,-11 12-41-15,-10-25 1 16,-2 13 12-16,-3 0 0 0,1 1-11 15,-7-1 0-15,2 2-2 0,3-14 0 16,-6 6-16-16,10-13-1 16,-9 15-4-16,10-18 0 0,1-2-4 15,-3 4 0-15,12-19-3 0,-14 20 1 16,4-1-51-16,2-4-108 16,-1 0 10-16,0-1 0 0,0-7-428 15</inkml:trace>
  <inkml:trace contextRef="#ctx0" brushRef="#br0" timeOffset="-213387.24">19759 12543 499 0,'-14'-14'268'0,"8"10"-209"16,3 2 0-16,-2 0-3 0,4 1 1 15,-8-3-6-15,9 4 0 0,9 9-6 16,-15-6-1-16,-10 17-8 0,6 14 0 0,-12 21-2 16,-13 12 0-16,3-21-3 0,-8 0 0 15,-2-2-9-15,-1-2 2 0,5-7-1 0,4-6 1 16,14-16-10-16,13-10 0 0,-4 5-16 15,11-8 1-15,0-4-9 0,3-1 0 16,3-6-19-16,19-36 1 0,30-20-16 16,0 20 1-16,9 6 23 0,1 3 2 0,24 6 13 15,19 5 15-15,-6 22 5 16,-54 6 2-16,-20 11 24 16,-19 3 0-16,5 21 85 0,-28 36-22 15,-20-19-73-15,14-35 0 16,-24 19-17-16,-14 2 0 0,16-22-10 15,3-4 1-15,7-5-19 0,3-3 0 0,24-5-50 16,-2 0 1-16,4-6-119 0,-7-6 1 16</inkml:trace>
  <inkml:trace contextRef="#ctx0" brushRef="#br0" timeOffset="-212664.72">20427 12424 1080 0,'0'0'493'0,"0"6"-423"0,2 4 0 0,-2 8 14 15,0 4-48-15,2 12-30 16,-2 7 0-16,0-2-10 16,0 6 1-16,0-2-48 0,0-3-29 15,0-4 37 1,0-6 1-16,0-6-17 0,0-19 2 0,0 13-16 15,-2-7 0-15,0-14 7 0,2-15 0 16,0 12-5-16,-9-29-1 0,6-42-10 16,6 27 73-16,0-29 43 15,5 1 0-15,4-1 29 0,23-27 0 16,-24 92 15-16,20-21 1 0,-10 27 3 0,2 4 2 16,-10 9-3-16,27 14 1 0,-19 12 42 15,38 65-60-15,-26-8-52 16,-14-17 1-16,-13-19-7 15,-3-1 0-15,-3-2-7 0,0-1 0 16,-2-32-27-16,1 1 0 0,-2-2-52 0,-8 32 1 16,2-24-67-16,-5-3 0 0,-11 0-1 15,6-13 1-15,9-14 85 0,-22-8 2 0,6-20 105 16,-16-34 126-16,21 24-96 16,10 19 2-16,5 11-52 15,3 7 2-15,5 3-25 0,-1 1 1 0,5-5-12 16,7-8 1-16,3 5-36 0,-13 17 1 15,42-28-42-15,-16 13 2 0,13-12-17 0,-13 4 1 16,2 2 46-16,-2-1 0 0,-1 3 58 16,-2-1 1-16,-14 10 142 0,-2 4 53 15,18-9-109 1,-19 10 1-16,-4 0 41 0,-5 7-62 16,-5-2-53-16,7 2 0 15,-2 27-3-15,-5-9 1 0,-1-3-7 16,-3-1 0-16,1 1-7 0,-1 1 1 0,4-2-2 15,1-1 1-15,0 7-1 0,4-23 0 16,1 1 2-16,3 9 1 0,2-8 4 16,7 5 1-16,-18-21 5 0,12 15 0 0,-1-2 24 15,-1-2-9-15,-3-1-14 16,1 1-1-16,-3 0-9 0,-3 1 1 16,3 5-14-16,-7 0 0 15,-3 0-20-15,-28 50-1 0,9-41-35 0,-17 7 1 16,35-18-75-16,-12 8 1 0,1-6-242 15,-4 3 0-15</inkml:trace>
  <inkml:trace contextRef="#ctx0" brushRef="#br0" timeOffset="-211424.74">20888 12700 432 0,'-4'-14'209'0,"0"6"-180"0,4 0 0 0,-3 4-9 16,3 0 0-16,-3-4-28 0,0 4 1 15,1 1-40-15,4 9 0 0,-2-11-32 16,-2 3 0-16,2 0 4 0,-1 2 0 0,1 0 59 16,0-2 0-16,-2 0 64 0,2 1 0 15,0 1 30-15,0-2 2 0,-2 2 16 0,2 0 1 16,-2 0-16-16,1-1-1 0,-1 0 51 16,1 1-50-16,1 0-55 15,-2-1 1-15,2 1-2 0,0-2 2 16,3 0-3-16,4 0-1 0,11-14 11 15,12 18-8-15,1 2-12 16,1 5 0-16,11 12-3 16,-32 2 1-16,3 16-3 0,-14-27-1 0,6 24-3 15,-5-27 1-15,-1 11-4 0,0-13 0 16,0 16 0-16,0-11 1 0,0-8 4 0,0 6 1 16,-4-6-6-16,-2 13 2 0,-10 3-20 15,-2-4 1-15,-22 14-109 0,1-10-234 16</inkml:trace>
  <inkml:trace contextRef="#ctx0" brushRef="#br0" timeOffset="-208220.24">20220 13342 1005 0,'0'5'411'0,"9"1"-371"16,4-1 0-16,6-3 3 0,93 10 0 15,-78-12 5-15,46 0 0 0,-69 0-27 0,75-3 1 16,117-8-16-16,-90-6 0 0,-2-1-5 16,-7-2 0-16,-9 6-29 0,-21 8 2 0,-11 3-72 15,-22 3 1-15,-12 0-67 0,-25 0 2 16,8-3-517-16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0:09:57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9481 6242 848 0,'-2'0'413'0,"1"0"-340"0,2 0 0 0,-1 0-29 16,0 0 0-16,0 0-6 0,0 0 1 0,2 0-13 15,1-1 2-15,2 0-12 0,4-4 0 16,43-12-6-16,-21 6 0 0,6-1-5 0,2 0 1 15,3-4-5-15,26-8 1 0,-24 7-2 16,-3 4 1-16,-2 3 0 0,-5 1 0 0,-3 4-1 16,-18 5 1-16,9-3 2 0,-1 3 0 15,-3 0 4-15,-3 0 1 0,-8 3-1 16,7 5 0-16,5 5-2 0,-9 2 1 0,1 1-4 16,-2-2 0-16,-1-10 0 0,12 12 1 15,-2-8-3-15,2-6 0 0,2-1 0 16,7-1 0-16,0 0-1 0,3 0 0 15,-1 0 0-15,-17 0 0 0,13 3 1 16,-2 0 1-16,9 7 0 0,-16 3 0 0,1-4 0 16,-4 1 0-16,3-2 1 0,-2 0 0 15,5-4-4-15,5-1 0 0,-7-8 0 0,35-8 1 16,-31 2-6-16,44-20 0 0,-21 13 5 16,25-2 0-16,-28 16 0 0,0 3 1 0,-26 4 5 15,1 3 1-15,16 5 1 0,12 15 1 16,-9 14-2-16,-17-13 0 0,-11-16-2 15,10 14-1-15,-3-3-1 0,-6-18 0 16,14 17-2-16,2-10 1 0,-15-10-3 16,12 2 0-16,8-3 2 0,7-4 1 0,4-4-8 15,-16 1 1-15,23 0 4 0,-1 0 1 16,-2 6 2-16,-6 3 0 0,-24 4 2 16,36 9 0-16,-11 8-1 0,-19-7 1 0,-12-9-1 15,22 10 0-15,-10-9-7 0,1-4 1 16,5-4-17-16,-1-1 0 0,-7-5-1 0,33-9 0 15,-14-2 3-15,4-1 0 0,-1 2 13 16,16-2 0-16,-24 12 9 0,-19 6 1 0,14-1 12 16,-1 1 1-16,-16 2 4 0,14 4 2 15,0 1-6-15,13 9 1 0,-15-6-13 16,-1-1 0-16,-2-5-10 0,0-1 0 16,4-3-10-16,1-2 1 0,-12-1-13 15,26-8 1-15,-22 5-30 0,31-11-23 16,-21 7 65-16,-19 9 2 15,17-6 15-15,-20 7 1 0,-3 1 14 16,3 5 1-16,-6-5-7 0,-3-2 1 0,6 2-7 16,1 1 1-16,2-1-4 0,30 10-75 15,-8-15 40-15,31-7 1 16,-15 0-8-16,-4 1 0 16,-12 8 19-16,28-4 88 0,3 8 1 15,-33 5 1-15,59 6-11 16,-38 0 0-16,8 11-32 0,-19-14 0 0,-4-2-19 15,2-1 2-15,-4-5-20 0,4-2 2 16,-17-1-9-16,18-4-1 0,1-1 7 16,4-5 0-16,20-8 8 0,-18 5 0 0,-5 2 17 15,2 2 1-15,-7 3 12 0,0 3-1 16,-2 6 10-16,-18 0 1 0,16 3-12 0,13 7 2 16,-6 0-7-16,-10-8-22 15,36 9-19-15,-16-9-1 16,-27-7-6-16,19-1-1 0,-3 0-2 0,-17 0 1 15,30-3 19-15,-13 2-1 0,-3 4 15 16,15 0 1-16,-21 1 9 0,1 0-1 16,-14 2 2-16,11 3 0 0,2-1-3 15,-2-1 0-15,10 5-14 0,-13-8 1 0,-4 0-7 16,-1 0 1-16,-4 0-4 0,-6 0 0 16,5 0 0-16,-5 0 1 0,-10 0-54 15,8 0 27-15,-3 1-142 16,0-1 0-16</inkml:trace>
  <inkml:trace contextRef="#ctx0" brushRef="#br0" timeOffset="6863.83">16228 3857 925 0,'-1'0'357'0,"-3"0"-214"0,8 10-16 15,0 8-62 1,4 11-50-16,16 30-1 0,21 32-10 16,-33-66 1-16,16 23-3 0,-1 0 1 15,-1-8-3-15,-1-4 1 0,-2-5-10 16,-1 2 1-16,1 2-77 0,-5-1-107 16,1-12 38-16,-18-17 0 15,2-5-57-15,-3 1 1 0</inkml:trace>
  <inkml:trace contextRef="#ctx0" brushRef="#br0" timeOffset="7031.6">16623 3787 492 0,'-7'4'357'0,"-1"8"-239"16,0 7-1-16,-5 1-40 0,-47 86 1 0,42-81-38 15,-16 34 1-15,-3 2-26 0,0 2-1 16,1-5-11-16,-1-4 1 0,6-8-21 15,2-3-1-15,10-9-66 0,4-6 1 0,4-8-92 16,1-6 1-16</inkml:trace>
  <inkml:trace contextRef="#ctx0" brushRef="#br0" timeOffset="7435.6">16555 3866 311 0,'3'-7'217'0,"-3"4"-160"16,3 2 1-16,-3 1-23 0,0 2 0 0,0-2 17 16,3-1 0-16,-3 2-5 15,4 4 0-15,-3 4-8 0,17 16 1 0,-15 20-11 16,-3-2 0-16,0 1 7 0,-3-20 2 15,3 23-2-15,-5-3 1 0,-2-2-15 0,0-2 1 16,-10 21 13-16,7-18-22 16,4-6-13-16,0-8 1 0,6-24 1 15,-2 16 1-15,2-17 2 0,0-2 0 16,4 0-1-16,-3-4 1 0,5 2 19 16,-1 2-1-16,3-2 1 0,35 1 0 0,-19-1 13 15,-1 0 1-15,7-1 14 0,0 1-17 16,-1 0-28-1,-2 0 1-15,-8 0-9 0,-12 0 1 16,-3 1-10-16,7-1 1 0,1 2-30 16,-7 0 0-16,-18-4-43 0,16 4-1 0,4-2-120 15,-7 0 0-15</inkml:trace>
  <inkml:trace contextRef="#ctx0" brushRef="#br0" timeOffset="7715.1">16907 3799 617 0,'0'22'405'0,"-2"16"-221"0,1-2-133 15,-1-5 0-15,-13 122-25 0,12-126-1 16,-2 23-12-16,5-52 1 0,-6 50-6 16,3-4 0-16,-3-4-9 0,0-2 0 0,1-7-28 15,1 0 2-15,-1-8-48 0,0-1 2 16,2-18-47-16,2 3 2 0,-7 11-63 16,1-7 1-16</inkml:trace>
  <inkml:trace contextRef="#ctx0" brushRef="#br0" timeOffset="8016.11">16927 4212 302 0,'14'-27'333'0,"-6"17"-205"0,0 4 0 16,-1 8-2-16,-1 2 1 0,6-2-35 15,4 21 2-15,-5 0-51 0,5 13 1 0,-5-14-23 16,-2-1-1-16,3-2-13 0,-4-1 1 16,2-3-22-16,-5-3 1 0,-2-10-32 15,1 1 1-15,-4-7-50 0,3 8 0 0,-2-8-33 16,2 1 2-16,4-6 1 0,1-4 1 15,29-48-30-15,-24 4 132 16,0 1 69-16,2 2 0 16,-6 21 112-16,-3 21 3 15,-5 17-84-15,2 8 1 0,-7-4-19 16,4 1 2-16,-6 58 6 0,-3 4-39 16,2-48-27-16,-2 23 0 15,-6 21-28-15,9-44 2 0,-1-3-63 16,4-7 0-16,-1-11-62 0,1 0 1 0,-13 2-406 15</inkml:trace>
  <inkml:trace contextRef="#ctx0" brushRef="#br0" timeOffset="8315.65">17228 4211 429 0,'26'-24'337'0,"0"3"-200"15,3 3-36-15,1 5-62 16,83-47-31-1,-104 56-1-15,8 1-4 0,-9-1 0 16,-5 4 2-16,-1 0 1 0,-2 0-13 0,4-1 1 16,-8 2-42-16,2-1-43 15,0 0 23-15,1 0 1 0,-2 0 4 16,0 0-1-16,-5 0 20 0,4 0 1 16,4 3 30-16,-5-2 1 0,-1 2 22 15,1 0 0-15,-1 4 44 0,-5 7-1 16,-29 30 23-16,36-17 1 0,-7 1 6 15,3 6 0-15,-3 4-40 0,1-1 0 0,1 2-17 16,-2-2-1-16,0-2-19 0,4-4 2 16,0-4-24-16,4-8 2 0,-2-3-73 0,5-13 1 15,-3 1-356-15</inkml:trace>
  <inkml:trace contextRef="#ctx0" brushRef="#br0" timeOffset="8459.69">17409 4255 535 0,'17'0'331'0,"-8"1"-277"16,1 0 0-16,2 4-16 0,20 11-69 15,-12-1-29 1,-3 15 1-16,-17-25-148 0,0-4 1 0</inkml:trace>
  <inkml:trace contextRef="#ctx0" brushRef="#br0" timeOffset="8588.19">17348 4529 532 0,'3'0'308'0,"1"0"-260"0,2 0 1 0,2 0-36 15,0 0 1-15,9 0-14 0,-2-1 1 16,19 0-18-16,9-3 1 0,-26 0-101 16,15-6 0-16</inkml:trace>
  <inkml:trace contextRef="#ctx0" brushRef="#br0" timeOffset="8935.62">17657 3956 474 0,'12'-6'242'0,"-5"4"-198"16,3 0 2-16,0 0-28 0,11-3 0 15,0 1-17-15,3 0 0 0,13-4-8 16,-12 4 0-16,-6 3-13 0,-12-1 0 0,12 0 9 16,-19 2 15-16,3 0-2 15,-10 2 1-15,7 1 2 0,0-1 0 16,-4 4 3-16,-1-1 1 0,-15 27 4 16,2-3 1-16,4-5 12 0,3 4-1 0,-1 4 20 15,4 4 1-15,4 0-1 0,-1 4 0 16,2 1 6-16,1-19 0 0,-1 19-18 15,-1 2 0-15,1-2-24 0,0-4 1 16,0-1-12-16,1-5 1 0,-1-4-52 16,1-1 1-16,1-17-82 0,-2 0 0 0,-2 5-144 15,-4 7 1-15</inkml:trace>
  <inkml:trace contextRef="#ctx0" brushRef="#br0" timeOffset="9047.91">17827 4566 688 0,'-6'0'241'0,"-3"0"-314"16,1 0 1-16</inkml:trace>
  <inkml:trace contextRef="#ctx0" brushRef="#br0" timeOffset="10595.85">18281 4210 1054 0,'0'0'412'0,"15"0"-329"0,14-1-11 15,-3-4-57 1,22 0 1-16,109-17-15 0,-124 18 1 0,-1-1-6 16,36-2 0-16,-4-4-30 15,-2 4 2-15,-10 0-63 0,-9 2 1 0,-9 0-53 16,-8 2 0-16,-8-8-193 0,-10-14-112 16</inkml:trace>
  <inkml:trace contextRef="#ctx0" brushRef="#br0" timeOffset="10831.34">18845 3941 391 0,'-15'-3'319'0,"6"2"-227"0,3 1 1 0,2 0 24 15,4 2-30-15,7 1-64 16,-3-2 1-16,3 4-8 16,29 22 1-16,9-8-11 0,-7-6 1 15,-2 3-2-15,16 11 1 0,-41-16 2 16,13 12 0-16,-7 4 8 0,-5 12 1 0,-19 4 18 15,-10-18-8-15,0-3-15 16,-35 40 1-16,-14-18-5 16,24-24 0-16,-1-2-11 0,5-3 1 0,5-1-18 15,4-2 1-15,11-2-78 0,4-1 0 16,8-8-98-16,3 1 0 0</inkml:trace>
  <inkml:trace contextRef="#ctx0" brushRef="#br0" timeOffset="16403.97">20071 3550 719 0,'-17'0'334'0,"8"1"-250"15,3 2 2-15,-2-1-20 16,-6 5 0-16,-4 11-37 0,7-1-1 0,0-2-19 16,-6 4 2-16,-7 13-11 0,7-9 0 15,-3 2-18-15,0-2 1 0,-8 8-113 16,7-12-77-16,4-5 115 16,-29 29 0-16,15-19-44 0,8-6 54 15,18-12 67 1,1 0 0-16,-18 12 28 0,22-14 1 0,0 1 92 15,14-14-16-15,-9 13-43 16,4-6 0-16,69-1 46 16,-27-11-23-16,3 1-56 15,-1 0 1-15,-12 2-11 0,-12 4 2 16,-6 2-5-16,-6-2 0 0,-13 6-4 0,1 1 1 16,7-3-26-16,-9 3 0 15,-12 1-26-15,12-2 0 0,-3 1-18 0,0-1-1 16,-3-2-34-16,1 2 0 0,-2-3-31 15,-2 2 1-15,1-2-14 0,-1 3 127 16,-29-20 51-16,31 20-1 16,23 11 34-16,-30-18 2 0,5 6 60 15,6 2 2-15,0 1-8 0,0 3 2 0,-5 9 67 16,-13 32-46-16,18 5-104 16,0 5 1-16,0-35-27 15,0 28 2-15,0-14-10 0,0 0 1 0,0-5-28 16,0-20 2-16,0 15-142 0,-1-16-106 15,-3 8 49 1,-2 3-1-16</inkml:trace>
  <inkml:trace contextRef="#ctx0" brushRef="#br0" timeOffset="16779.91">19851 4181 161 0,'0'-1'114'0,"0"1"-83"0,0 0 0 16,0 0-9-16,0 0 2 0,0 0-15 0,0 0 1 16,0 0-4-16,0 0 0 15,0 0 0-15,0 0 0 0,0 0-2 16,0 0 0-16,0 0 8 0,0 0 0 0,0 0 45 16,0 0 13-16,0 0-30 15,0 0 0-15,0 0-6 0,0 0 0 16,2-3 0-16,-1 1 2 15,4-2-8-15,-5 2 1 0,8-3 12 16,7-3 1-16,31-25 18 0,-20 24 0 16,0 3-1-16,7 4 0 0,-3 1-20 15,-2 1 0-15,-16 1-9 0,13 4 0 0,4 3 0 16,-18 0-1-16,-8-1-4 0,6 7 1 16,-15-16-14-16,6 11 1 0,-3 15-7 15,-3-12 0-15,-14 3-4 0,3-3 0 16,-3 0-14-16,1-2 1 0,-2-2-39 0,1-4 1 15,3-3-80-15,2-1 1 0,7-1-131 16,-3-2 0-16</inkml:trace>
  <inkml:trace contextRef="#ctx0" brushRef="#br0" timeOffset="17819.5">20203 3601 597 0,'5'5'319'0,"-4"13"-193"0,2 3-40 16,-1-2-63-16,5 72 0 15,-5-72-11-15,-2 21 2 0,0-33-3 16,0 38 0-16,0-20-4 0,-2 27 1 0,-2 29-3 15,-1-24 0-15,-2-2-3 0,0-4 1 16,1-3-5-16,-1-6 0 0,1-11-4 16,4-4-1-16,-1-9 5 0,3 2 1 0,3-17 5 15,2 5 2-15,11-3 3 0,-9-8 1 16,49 8 12-16,6-11 34 16,-30-3-19-16,28-4 1 15,34-13-3-15,-59 12 0 0,12-4 27 16,-28 9 34-16,-8 0-55 15,-10 7 1-15,2-4-29 0,-3 1 1 16,-3 8-12-16,2-8 0 0,-4 1-2 0,2 2 1 16,-3-4-20-16,3 1 0 0,-8-6-52 15,2 2 2-15,-28-31-152 0,26 30 1 0</inkml:trace>
  <inkml:trace contextRef="#ctx0" brushRef="#br0" timeOffset="18260.43">20769 3274 597 0,'1'0'255'0,"-1"0"-201"0,0 1 0 15,2 5 3-15,0 4-56 16,1 13-60-16,0 0 0 0,-1 15-59 15,0-19-1-15,-2-4-24 0,0-5 0 16,0 9-24-16,0-5 139 16,0 5 83-16,0 1 1 0,0-15 23 15,1-1 2-15,1 7-13 0,-1-27 2 16,4 19-23-16,0-5 0 0,5-6 19 16,43-24-40-16,-6-10-24 15,-21 17 0-15,-12 11-8 0,-6 10 0 16,10-11-11-16,-15 10 2 0,7-4-4 15,-6 6-1-15,-10 8 11 0,6-5 0 0,0 0 17 16,4-1 0-16,-6 15 52 0,7 18 46 16,-12 30 38-1,-1 29-49-15,-1 9-66 16,-11 111 2-16,17-146-19 0,-2-7 0 16,1 0-10-16,0-10 0 0,1-1-31 15,-1-10 0-15,4-42-81 0,0 35 0 16,-3-8-5-16,3-17 2 0,-3 0-87 15,0 7 0-15</inkml:trace>
  <inkml:trace contextRef="#ctx0" brushRef="#br0" timeOffset="18851.93">21095 3646 437 0,'20'-18'322'0,"-1"8"-141"0,-2 6-114 15,-5 1-1-15,25-9-36 16,-22 12-1-16,-4 0-20 0,1 0 2 0,-4 1-8 15,-7-1 1-15,3 2-21 16,-8-1 2-16,8 5-102 0,-8-4-50 16,1 5 82-16,-7 30 1 15,-18-12-15-15,-9 1 1 0,8-8 46 16,-1 1 1-16,-3 1 46 0,3-4 1 0,5-4 27 16,14-8 0-16,-8 2-3 0,12-5-1 15,-7 4-17-15,12-5 1 0,2-1-5 0,2-3 1 16,1 3-5-16,-3 0 1 0,3-3 0 15,4 0 1-15,0 1-3 0,7-5 2 0,36-19-10 16,-29 22 1-16,-2 2-1 0,1 3 1 16,-14 0-1-16,17 0-1 0,-15 0 11 15,-5 0 0-15,-1 2 6 0,-10-1 1 16,14 3 1-16,-6-2 1 0,-1 0 4 16,-1 0-1-16,2 5-3 0,-1-6 0 0,1-1 9 15,0 0 0-15,1 0-1 0,1 4 0 16,4-1 94-16,3 0 11 0,22 23-62 15,-10-26 0-15,2 0-18 16,2 0 0-16,-21 3-13 0,3-2 2 0,11 2-7 16,-9 1 1-16,-2 3-6 0,-15-9 0 15,14 5-8-15,-4 2 0 0,1-2-4 16,-3-3 1-16,4 5-1 0,-4-5 1 0,2 4-3 16,0-4 0-16,-1 1-6 15,-1 0 0-15,3 1-17 0,-3-2-1 0,3 3-9 16,-2 1 0-16,1-3-48 0,-1 0-28 15,-1 0 65 1,2 1 1-16,-4-2-24 0,2 0 36 16,2 2 27-16,-2-1 1 15,0-1-1-15,-2 0 1 0,2 1 1 0,-1 2 0 16,-1-2 1-16,-2 0 0 0,0 1-22 16,-1-1 1-16,-1 1-140 0</inkml:trace>
  <inkml:trace contextRef="#ctx0" brushRef="#br0" timeOffset="19039.93">21226 3800 189 0,'11'-19'183'0,"-4"6"-98"16,4 2 0-16,1 3-13 16,19-14 2-16,0 11-18 0,-16 11 1 0,-8 0-9 15,5 4 1-15,-9 1-8 0,4 4 0 16,-8 2 0-16,6 32-43 0,-12-30-48 15,-9 31 0-15,-2-25-71 16,2-8 2-16,-1-4-79 0,-11-3-1 0</inkml:trace>
  <inkml:trace contextRef="#ctx0" brushRef="#br0" timeOffset="19274.93">21184 3927 386 0,'5'0'353'0,"1"3"-252"16,-1 1 1-16,2 3 7 0,9 13-1 15,-2-1-24-15,-4 5-1 0,3 3-34 0,-3 3 1 16,3 7 64-16,-7 3-28 16,0 1-47-16,-1-6 1 0,-5-21-9 15,-2 15 0-15,-1-7 4 0,-3 2-9 16,-8 8-18 0,6-26 0-16,-15 12-6 0,5-13 1 0,-13-5-23 15,19 0-51 1,3-7 5-16,-25-9 0 0,19-5-59 15,-2-18 1-15,6 13-136 0,2-4-1 16</inkml:trace>
  <inkml:trace contextRef="#ctx0" brushRef="#br0" timeOffset="22203.07">22594 3499 792 0,'0'20'418'0,"0"-1"-342"0,0-2 0 0,0-3-32 16,3 17 0-16,1-6-21 0,2-4 2 16,17 12 14-16,23-8 15 15,1-15-34-15,-25-8 1 16,16-4-13-16,-2-4 0 0,-4-10-4 16,-15 4 1-16,23-20-4 0,-10-5 0 0,-22 16 1 15,-3-1 0-15,-8 0-1 0,0 12 0 16,-4 1-3-16,-4-7 1 0,-15-7-3 15,-11 15 1-15,22 9 0 0,-12 0 1 0,1 4 3 16,3 6 0-16,6 4-8 0,-1 3 1 16,-1 18-87-16,10-10-132 0,4-7 12 15,5-17 0-15,0-5-442 16</inkml:trace>
  <inkml:trace contextRef="#ctx0" brushRef="#br0" timeOffset="22707.73">24052 3317 755 0,'0'0'369'0,"0"0"-215"0,0 4 3 16,0 3-122-16,0 6 2 0,0 9-16 16,0 16-20-16,0 6-31 15,0 4 1-15,0 32-170 0,2-31-216 16</inkml:trace>
  <inkml:trace contextRef="#ctx0" brushRef="#br0" timeOffset="23327.31">24760 3354 783 0,'0'0'392'0,"0"0"-301"15,0 0 0-15,0 0-63 16,0 0 0-16,2 2-15 16,-1-1 1-16,1-1-10 0,1 5 1 0,2 2-3 15,18 24 1-15,-17-4 2 0,-3-8 1 16,-6-8-1-16,1 6 2 0,-12 12-2 0,-2-13 0 16,-5 4-4-16,-20 12 1 15,9-10-1-15,4-3 1 0,17-10 0 0,-12 8 1 16,8-3-5-16,10-13 1 0,4 3 7 15,-8 5 0-15,9-5-1 0,13-8 1 0,-5 6-4 16,37 14 1-16,-7-16-5 0,5 0 0 16,3 0-22-16,-21-3-1 0,-2 3-6 15,49-1-1-15,-49-1-121 0,52-5 0 0,-27 0-118 16,21-15 0-16</inkml:trace>
  <inkml:trace contextRef="#ctx0" brushRef="#br0" timeOffset="23723.96">25376 3212 421 0,'0'0'298'0,"0"0"-193"0,0 0 0 0,2 2-25 16,-1-2-1-16,1 2-30 0,1 2 0 0,0-3-16 15,0 6 0-15,3-4-6 0,-1 1 1 16,-2 2-5-16,1-1 1 0,35 47 11 0,-38-36-1 16,-1 0 3-16,2 2 1 0,-7 8 6 15,-9 10-10-15,-7-1-22 16,-7 0 0-16,4-11-7 16,5-9 0-16,1 0-10 0,7-3 1 0,3-1 1 15,7-7 0-15,-5 7 3 0,6-6 0 16,6-2 2-16,0-3 1 0,0 5-2 15,10 3 0-15,37 21 0 0,-25-21 1 0,0 3-1 16,-2-2 0-16,-8-2 2 0,-14-6 1 16,7 5 6-16,-9-4-1 0,1 1-3 15,-11-3 0-15,5 4-9 0,-6-1 0 0,1 1-15 16,-51 25 0-16,28-24-44 0,-3 1 1 16,-3-3-136-16,-3-1 2 0</inkml:trace>
  <inkml:trace contextRef="#ctx0" brushRef="#br0" timeOffset="23983.96">24614 3277 201 0,'0'-3'138'0,"2"0"-112"16,0 3 1-16,1 0-23 0,4-1 0 0,-1-1-171 15</inkml:trace>
  <inkml:trace contextRef="#ctx0" brushRef="#br0" timeOffset="24820.01">24665 3349 385 0,'3'0'269'0,"-3"0"-204"15,0 0 0-15,0 0-44 0,0 0 1 0,2 0-18 16,-2 0 0-16,1 0-5 15,-1 1 0-15,2-1-3 0,-2 1 1 0,1-1-6 16,-1 0 0-16,0 2-1 0,2-1 1 16,-2-1-22-16,3 3-31 15,-3-3-151-15</inkml:trace>
  <inkml:trace contextRef="#ctx0" brushRef="#br0" timeOffset="29971.4">22361 4519 427 0,'0'0'266'0,"0"0"-193"16,2 0-1-16,-1 0 8 16,-1 0 0-16,2 2-10 0,4 6 0 0,-6 0-24 15,18 24 0-15,-10 15 16 0,-3-4-19 16,2-3-31 0,-2-4 1-16,-4-25-8 0,6 22 1 0,-6-26-5 15,1 9 0-15,1-4-3 0,-2-10 1 16,4 8 6-16,-7-19 2 0,4 8-18 0,2 1 2 15,1-3-17-15,3-8-1 0,36-31-10 16,-9-11 1-16,-10 14 11 0,0-2-1 0,-1 3 20 16,-1 6 0-16,-2 5 3 0,-3 6 0 15,-14 19 14-15,0 0 0 0,11-7 24 16,-12 9 0-16,-10 9-10 0,12-6 1 16,-3 6-12-16,10 23 2 0,-10 16-8 15,-2-10 1-15,0-1-4 0,1-19 0 0,1 15-6 16,2-4 1-16,1-4-2 0,-2-16 0 15,9 18-2-15,-1-16 1 0,4-3 1 0,-2-6 0 16,-4-5-4-16,6-3 1 0,4-6 2 16,10-15 0-16,-6-13-1 0,-9 12 1 0,-3 1-5 15,-4 0 1-15,-1-1-8 0,-4 18 4 16,-1-11-14 0,1 16 1-16,-2 3-18 0,1-1 0 15,-1-7 4-15,0 18 1 0,0-7-23 16,0-1 0-16,0 0 11 0,4 1 1 0,-4 6-43 15,0-2 0-15,0 1 62 16,0-2 2-16,1 2 18 16,4 38 1-16,-7-70 11 0,9 65 0 0,-11-58 7 15,6 29 0-15,-2-8 14 0,2 7 2 16,5 23 39-16,-10-46-13 0,7 44-35 16,-1-18 0-16,1 3-1 15,-3-13 1-15,-1-11-2 0,3 15 1 0,-1-7-5 16,3 2 0-16,-4-5 0 0,5 0 1 15,-5-1 7-15,2 1 0 0,27-28 26 16,-33 0-15-16,-3 25-24 16,-4-9 1-16,-1 5-8 15,-7 1 0-15,7 8-25 0,14 5-55 16,-3-3-97-16,-21-5-223 16</inkml:trace>
  <inkml:trace contextRef="#ctx0" brushRef="#br0" timeOffset="30851.94">23461 4519 565 0,'0'0'327'0,"0"0"-246"16,0 0 0-16,0 4-7 0,0 1 2 16,0 10 25-16,0 13-48 15,0 18-37-15,0-7 2 16,0 0-12-16,0-7 0 0,0-11-5 16,1-11 0-16,1 7-5 0,-1-3 0 0,1-10-2 15,-1 6 1-15,7 1-6 0,-8-22 1 16,5 6-50-16,33-2-11 15,-6-32 37-15,7-26-1 0,-19 30 15 16,-3 0-1-16,1 2 15 0,-2 1 0 16,2 9 4-16,-4 2 0 0,-7 15 3 0,-2 4 1 15,7-11 26-15,-4 12 1 0,-16 10 9 16,13-9 1-16,1 12 21 0,17 30-20 16,-15-2-26-1,-2 6 0-15,-2-12-9 0,1-10 1 16,1-5-5-16,-1-15 0 0,5 10 4 0,0-9 0 15,-4-3-5-15,-6-3 0 0,3-5-3 16,6 1 0-16,2-6-5 0,-3-1-1 0,38-40-18 16,-26 8 0-16,-17 31-12 0,6-16 1 15,-4 3-7-15,-5 2 0 0,0 8-99 16,0 2-27-16,0 4 49 16,0 9 0-16,0 1-271 0</inkml:trace>
  <inkml:trace contextRef="#ctx0" brushRef="#br0" timeOffset="30991.87">23965 4682 443 0,'1'8'301'0,"1"9"-78"15,-2 0-134-15,1-4 1 16,-1 17-50-16,2-1 2 0,-2-4-26 16,0 10-1-16,0-27-19 0,0 9 0 0,0-6-65 15,0 2 2-15,0-6-283 0</inkml:trace>
  <inkml:trace contextRef="#ctx0" brushRef="#br0" timeOffset="31603.88">24432 4538 740 0,'-3'0'390'0,"-1"4"-224"0,3 7-76 16,-1-1-73 0,-1 7 1-16,3 1-9 0,0 1 0 0,0 7-2 15,0-17 0-15,0 6-4 0,0-10 1 16,2 13-5-16,-1-8 1 0,1-10-2 16,-2 2 1-16,0-7-4 0,0 5 0 0,1 5-6 15,-1-5 0-15,0 0-19 0,2-2-1 16,0 2-21-16,1-5 1 0,0 0-28 0,4-3 2 15,22-39-3-15,-16 19 0 16,-1-3 24-16,5-3 0 0,-3 1 38 0,-5 17 0 16,5-11 19-16,1 4 1 0,-4 9 41 15,-6 12 0-15,2-4 112 0,-11 24-16 16,5-10-20-16,19 43-32 16,-20-14-58-1,0-2 1-15,0-11-13 0,0-8 2 0,0-10-10 16,0 13 0-16,0-11-4 0,0-7 1 15,0 4 0-15,0-13 0 0,2 12 17 0,-1-6-18 16,1 0-22 0,-1-2 0-16,4-1-19 0,-2 0 0 0,23-29-24 15,-20 22-1-15,3-8-33 16,-4 9 0-16,1 2-20 0,-1-2 0 16,1-1-50-16,-2-1 2 0,1-6-251 0</inkml:trace>
  <inkml:trace contextRef="#ctx0" brushRef="#br0" timeOffset="31903.09">24786 4558 323 0,'8'0'253'0,"-2"-1"-77"0,-1 4-27 16,-1-2-101-16,-1 2 1 16,3 4-6-16,1 2 0 0,-12-8-1 15,16 27 0-15,-9-12-7 0,-2-2 1 0,0 15 23 16,-5-5-26-16,2-11-22 16,0 9-1-16,1-14-10 0,-4 20 0 15,4-14-8-15,2-7 0 0,2-5-32 16,1-2 1-16,2 0-39 0,-2 0 1 15,3 0-39-15,35 3 2 0,-9-18-163 0,-7-9 1 16</inkml:trace>
  <inkml:trace contextRef="#ctx0" brushRef="#br0" timeOffset="32475.58">25121 4466 234 0,'0'-18'287'0,"0"12"-183"15,0 1-1-15,0 3-4 0,0 1 0 0,0 1 12 16,0 5 1-16,0-2-22 0,2 0-1 16,-1 7-31-16,10 26 0 0,-3 1-22 15,-4-12 0-15,1 6 2 0,-1-1-27 16,-1-18-13-16,-1-6 1 15,4 26-8-15,-1-22 0 0,-2-9-13 16,6 4 2-16,-12-18-43 0,12 17 0 0,-3-12-29 16,8-5 1-16,40-27-15 0,-25-9 2 15,-6 11 43-15,-3-1 0 0,0 3 52 16,-1 6 1-16,-7 8 25 0,-3 5 0 0,-6 14 27 16,0 2 1-16,3-3 48 0,-1 4 1 15,-10 9-1-15,7-2 0 0,13 20-36 0,-10 18 1 16,-2-11-39-16,0 1 2 0,2-5-16 15,1-3 1-15,-3-18-7 0,3-1 1 16,6 16-6-16,-1-15 0 0,12-2-28 16,-26-14 1-16,32 7-13 0,-3-17 2 15,-7-6-17-15,13-22 1 0,-12 12-25 0,-5-3 0 16,-4-1 6-16,0-1-1 0,-1 3-2 16,-5 6 1-16,-3 19-60 0,1-11 1 0</inkml:trace>
  <inkml:trace contextRef="#ctx0" brushRef="#br0" timeOffset="32916.08">25756 4473 516 0,'1'0'231'0,"-1"0"-168"0,0 0 0 0,2 0-12 16,-2 0 0-16,1 0 5 0,-1 1-11 15,3 0-15 1,-2 1 0-16,1 0-2 0,-2 1 1 0,3 0-11 16,-3 1 1-16,0 3 32 0,10 20-14 15,-20-40-24-15,10 46 1 16,-5-23-2-16,-2 0 1 0,-1 0-1 16,15-19-1-16,-11 14 2 15,4-5 0-15,0 0 10 0,-3 4-1 0,3-3 1 16,0 0-1-16,0-1 33 0,0 1-12 15,0-1-27-15,-3 1 0 16,3 2-9-16,0-2 0 0,0 2-4 16,-1-1 0-16,2-2 1 0,-1 3 2 0,3 2-5 15,0-2 1-15,4-2-1 0,0 1 1 16,16 25 0-16,-7-24 0 0,6-1 3 16,-3 8 0-16,-8-4 4 0,-8-4 1 0,-11-4 12 15,14 6-1-15,-4 0-8 0,-1-1 0 16,-7 0-2-16,0 32-27 15,-9-42-39-15,-34 51-1 16,7-29-99-16,19-7 0 0,8-7-243 0,-13 0 0 16</inkml:trace>
  <inkml:trace contextRef="#ctx0" brushRef="#br0" timeOffset="38315.79">22408 5596 615 0,'0'0'255'0,"0"0"-192"0,2 0 1 16,0 2 17-16,1 0 0 0,6 14 31 0,6 15-40 15,4 21-46 1,-6-8 2-16,-6-10-8 0,-3-7 2 0,1-1-12 16,-2-3 0-16,-1-13-6 0,-1-2 0 15,2 9-3-15,5 8 0 0,-5-11-4 16,-3-12 0-16,3 4-3 0,-8-18 1 16,10 20-1-16,-3-7 1 0,-1-2-7 15,2-1 0-15,4-3 0 0,0-2 0 0,41-29 7 16,-22-13 0-16,-7 14 1 0,-3 3 1 15,-10 20 0-15,11-10 0 0,0-3-5 16,-13 22 0-16,-1 2 23 0,1-1 2 0,2-1 4 16,-8 8 1-16,2-1-11 0,7 1 0 15,-4 2-6-15,24 40 1 0,-22-38-3 0,0 12 0 16,8 5 3-16,-7-15 2 16,1-7-3-16,2 3 0 0,5-1 1 0,-14-12 0 0,22 10-7 15,-6-8 1-15,2-7-15 16,13-10-1-16,-11-1-16 0,8-17 0 0,-15 12-15 15,0 3 0-15,-8 14-20 0,7-18 0 16,-8 13-32-16,-2 7 0 0,-2 2-111 16,1 3-53-16,-1 0 94 15,4-10-1-15,-6 31 63 16</inkml:trace>
  <inkml:trace contextRef="#ctx0" brushRef="#br0" timeOffset="38724.21">23138 5717 526 0,'0'0'267'0,"0"0"-219"0,0 0 1 16,0 0 0-16,0 0 0 0,2 1-1 16,0 3-23-16,-1 1-14 15,2 0 0-15,-2 2-2 16,12 34 1-16,-13-26 3 0,0 10 0 0,-3-15 7 16,-1 9-1-16,-2 11-7 0,1-14 2 15,3-8-7-15,-1 6 0 0,0 7-1 16,0-9 0-16,3 0-2 0,0-1 1 0,0-6-4 15,0 3 1-15,0-3-8 0,0-3 1 16,3 5-3-16,-3-12 1 0,0 9-4 16,0-4 0-16,0 0-14 0,0 1-1 0,-3 1-8 15,3-1 0-15,-5 0-25 0,0 0 0 16,4-2-21-16,-8 0-1 0,3-2-39 0,-36 2 2 16,22-20-249-16</inkml:trace>
  <inkml:trace contextRef="#ctx0" brushRef="#br0" timeOffset="39495.37">23043 5750 336 0,'-1'-5'204'0,"1"4"-160"0,0 1 0 0,0 1 1 16,0-1 1-16,1 0 17 0,2-1-30 16,0 1-23-1,8 0 0-15,-7 0-3 0,43-4 0 16,-32 4 3-16,-1 0-1 0,-7 1 8 0,6 2 1 15,3 3 18-15,-2 5 0 0,-12-6 8 16,-11-6 0-16,13 8-16 0,6 34 1 0,-13-34-17 16,-5 20 2-16,5-19-10 0,-12 21 0 15,7-10-5-15,-3 0 0 0,-1-2-3 16,2-1 1-16,6-4-8 0,2-9 1 0,2 0 2 16,-4 8 1-16,7-17 5 0,-3 7 1 15,1-1 1-15,1 4 1 0,-1-3 3 0,2 1 0 16,1-2 9-16,-1 3 1 0,0-2 6 15,3 2 0-15,-3-1 13 0,3 3 1 16,-5-2-1-16,3 1 2 0,-1 1-15 16,-2 0 0-16,-2-4-10 0,1 10 0 0,0-6-4 15,1 44-1-15,-9-78-11 0,1 45-1 16,-2-8-20-16,-1-8-1 0,-25 31-37 16,22-31 1-16,2 0-39 0,0 1 2 0,8-2-38 15,-13-3 0-15,9-2-82 0,0-5-1 16</inkml:trace>
  <inkml:trace contextRef="#ctx0" brushRef="#br0" timeOffset="40039.96">23664 5710 582 0,'0'12'354'0,"0"0"-259"0,0 4 0 0,0 5 51 15,0 3-44 1,0 13-71-16,0 3 0 15,0-1-20-15,-3-3 1 0,3-8-8 0,0-6 0 16,0 3-3-16,0-12 0 0,0-5-1 16,0-2 0-16,3-5-8 0,0 3 1 0,-3-15-20 15,4 14 1-15,2-8-8 0,1-2 1 16,5-9-4-16,46-47 1 0,-39 30-13 16,-2-1 0-16,1-2 2 0,2-1 1 0,0-16 7 15,3 1 34-15,-5 13 9 16,-8 23 1-16,-9 16 28 0,-1-1 0 15,2 2 12-15,1-1 0 16,-3 12 34-16,6 14-6 0,-2 19-43 16,1-8 2-16,0-8-15 15,-2-10 1-15,0-13-7 0,0-3 1 0,6 14 3 16,2-11-1-16,-11-12-7 0,3 6 0 16,17 6-9-16,-2-13 1 0,8-10-4 15,-4-3 1-15,8-19 0 0,-9 10 0 0,-3 1-10 16,-4 1 1-16,-2 3-8 0,-9 12 0 15,5-20-20-15,-8 25 1 0,0-4-87 16,0 8 1-16,0 0-149 0,-3-8 1 0</inkml:trace>
  <inkml:trace contextRef="#ctx0" brushRef="#br0" timeOffset="40271.94">24255 5852 587 0,'-9'5'401'0,"6"1"-309"0,0 2 1 0,-2 6 1 15,-10 27-62-15,7-7-34 16,0 1 1-16,2-8-86 15,0-6 0-15,3-15-150 0,0 0 1 16</inkml:trace>
  <inkml:trace contextRef="#ctx0" brushRef="#br0" timeOffset="40928.17">24510 5642 600 0,'0'0'341'0,"-2"6"-245"0,1 4 0 16,1 3 40-16,-2 16-69 15,0 5-56-15,2 0 1 0,2-2-7 16,0-9 0-16,1-8-3 0,0-1 1 16,6-1-3-16,-4-7 1 0,-1-5-4 15,-2 0 1-15,-2-2-25 0,3 2-1 0,0-2-23 16,0 0 0-16,2-5-3 16,-1 1 1-16,7-8-3 0,27-34 0 0,-30 20 7 15,2-3 0-15,0 1 27 0,-2-3 0 16,-4 16 22-16,7-11 1 0,0 4 10 0,1-4 0 15,-10 24 35-15,1 2 1 0,0 2 18 16,-6 9 2-16,6-9-7 0,1 6 1 0,9 27-2 16,-7 7 1-16,-3-6-21 0,0-2 1 15,0-19-21-15,3 14-1 0,2 11-10 16,-2-20 1-16,-3-14 1 0,0 0 0 0,6 9 2 16,-4-10 0-16,-2-9-1 0,2-5-28 15,3 3-14 1,37-31 0-16,-29-2-27 0,4-13-1 15,-9 19-8-15,2 0 1 0,0-2-99 16,0 2-19-16,-3 10 90 16,-9 23 1-16,2-5-89 0,-1 6 0 15</inkml:trace>
  <inkml:trace contextRef="#ctx0" brushRef="#br0" timeOffset="41167.08">24980 5729 314 0,'1'0'279'0,"1"0"-180"0,1 0 0 0,2 2-8 16,-1-1 0-16,4 5-10 0,1 1-1 16,6 14 57-16,-2 13-24 15,-7-4-71-15,-3 1 1 16,-3-1 25-16,-3-6-21 16,3-15-32-16,-3 10 1 0,0-6-7 15,1-12 0-15,-1 8-7 0,3-8 1 16,2-6-1-16,-2 5 0 0,1 1-18 0,1 2-1 15,1-6-29-15,6 2 1 0,20 0-48 16,8-5 2-16,-5 0-153 0,5 0 1 0</inkml:trace>
  <inkml:trace contextRef="#ctx0" brushRef="#br0" timeOffset="42029.75">25428 5709 519 0,'3'-3'335'0,"-1"2"-172"16,-1 2 46-1,-1 0-120-15,0 2 0 0,5 4 39 16,4 20-36-16,-4 14-65 15,-5-6 2-15,3-25-15 0,-2 24 0 16,2-19-9-16,2-3 1 0,-3-10-5 16,-1 0 0-16,5 7-1 0,-10-18 1 0,8 14 3 15,-2-5 0-15,1 0-12 0,0-1 1 16,5-4-11-16,-4-1 2 0,7-6-7 16,33-28 1-16,-33 12-2 0,9-15 1 0,-3-5-16 15,3-15 27 1,-3 1 10-16,-3 19 1 0,-8 23 2 15,-1 4 1-15,-4 14-8 0,1 1 1 16,3-5 20-16,-4 6 0 0,-2 6 4 0,1-4-1 16,4 6-3-16,4 14 1 0,-4 16 2 15,1-5 0-15,-2-1 0 0,2-4 0 0,-2-2-7 16,1-3 1-16,-2-14-7 0,1-1 1 16,1 16-4-16,-2-19 1 0,0-2 1 15,1 4 0-15,-5-17-1 0,8 16 1 0,-6-9-12 16,5 0 0-16,4-6-14 0,3-3 1 15,34-32-13-15,-24 2 1 0,-5 2-25 16,-2-2 29-16,0 7 6 16,-10 20 1-16,-5 14-7 15,3-2 2-15,0 1 13 0,2 2 1 0,-8 6 7 16,6-1 0-16,0 3 4 0,12 25 0 16,-5 12 2-16,-3-13 1 0,1 0 5 0,1 2 1 15,2 0 14-15,3-2-1 0,-2-7 0 16,3-2 1-16,-1-2 14 0,-2-15-5 15</inkml:trace>
  <inkml:trace contextRef="#ctx0" brushRef="#br0" timeOffset="42131.76">26173 5661 2046 0,'0'-25'0'0,"-8"10"0"16,-7 8 0-16,-2 3 0 16,-32-7 0-1</inkml:trace>
  <inkml:trace contextRef="#ctx0" brushRef="#br0" timeOffset="43084.07">26078 5785 397 0,'0'0'270'0,"-2"0"-188"0,2 1 2 16,-1 2-24-16,-1 4 2 0,2 2-12 15,-1 3 1-15,-2 10-10 0,3-4-1 0,0-4-14 16,0 1-1-16,0-1-6 0,0-1-1 16,3-11-1-16,1 7 0 0,1-16 13 0,4 10-16 15,17 8-11 1,7-19 0-16,2-12 2 0,-21-1 1 0,-5 2 8 15,2-12-1-15,-9 12-2 0,-1 10 1 16,-4-9-4-16,-2 10 2 0,-3-5-10 16,-7 2 1-16,-10 2-10 0,2 8 1 0,-9 0-72 15,-5 2-204 1,-7 2-82-16,19-3 0 0</inkml:trace>
  <inkml:trace contextRef="#ctx0" brushRef="#br0" timeOffset="43927.59">22604 6835 642 0,'4'0'316'0,"1"6"-214"16,0-1 0-16,0 6-22 0,6 22-1 15,-3 2-33-15,-1 6 1 0,0 2-20 16,-6-21 0-16,6 21-11 0,-3-4-1 0,-1-5-9 16,4-2 1-16,0-5-3 0,1-6 0 15,-5-15-4-15,3 8 0 0,8 0 13 16,-2-11-39-16,5-9 10 16,8-9-1-16,-2-11-5 0,6-21 1 15,-6 8-4-15,0 0 1 0,-5-4 12 16,2-6 2-16,-3 2 10 0,0 4 1 15,-3 12 0-15,-4 4 1 0,-3 9-8 16,-4 14 1-16,-2 2 24 0,3 1 1 0,-3 1 2 16,-2 5 1-16,4 3-8 0,12 29 1 15,-11-3-5-15,0 9-1 0,2-3-1 0,-3-22 0 16,3 14-3-16,8 12 0 0,0-24 4 16,1-15 2-16,19 8-16 15,15-19 1-15,-35-4-11 0,15-15 1 16,2-8-5-16,10-31-1 0,-18 22-14 15,-3 4-1-15,-9-2-76 0,-3 4-24 16,-5 10 30 0,-3 16-1-16,0 9-35 0,0 1 0 0</inkml:trace>
  <inkml:trace contextRef="#ctx0" brushRef="#br0" timeOffset="44151.59">23312 7096 354 0,'0'-4'237'0,"0"3"-139"0,0 2 1 0,4-2 115 16,6 1-57-16,2 2-112 16,11 6 0-16,11 6-6 15,-20-2-1-15,-3 4-7 0,1-1 0 0,-6-1-2 16,-2 4 2-16,0-2-13 0,-4 0 2 16,0-11-13-16,0 6 1 0,0-6-5 15,3 1 0-15,-2-12-12 0,5 9 1 0,2-2-35 16,24 10 1-16,-9-13-41 0,17-4 1 15,-15-1-44-15,1-5 0 0,-17 5-82 0,19-14 0 16</inkml:trace>
  <inkml:trace contextRef="#ctx0" brushRef="#br0" timeOffset="44892.38">23872 6895 563 0,'-1'14'403'16,"-1"-2"-283"-16,2 2 1 0,-1 2-38 15,1 14-1-15,-2-2-35 0,2 2 1 0,0 14-22 16,0-32-1-16,2 15 7 0,1-2-19 16,2-5-9-1,-2-15 1-15,6 14 6 0,-2-13 1 0,-3-8-15 16,-6-4 1-16,10 0-32 0,5-14-38 15,26-28 28-15,-10-22 0 16,-17 34 11-16,-1 1 0 0,1-14 2 16,1-5 26-16,-1 10 7 15,-6 23 0-15,-4 19 15 16,-2 2 2-16,1 0 16 0,4-1 2 0,-8 9 1 16,6 2 1-16,10 46 26 0,-11 0-22 15,0-32-35 1,1 25 0-16,0-5-5 0,0-14 0 0,-1-14 0 15,2-5 2-15,5-4-11 0,-3-7 1 16,-1-3-13-16,-5-2 0 0,8-1-20 0,5-10 1 16,40-48-24-16,-35 29 0 0,5-11-44 15,-1 0 48-15,-2 9 41 16,-12 20-1-16,-7 14-4 0,1 2-1 16,5-4 21-16,-6 5 0 15,-4 6 6-15,3-1 1 0,2 1-1 0,3 30 0 16,-5-8-5-16,0 6 0 0,0-1 3 15,0 2 0-15,0-19 10 0,1 34 2 0,1-23-1 16,1-3 1-16,-2-15-3 0,4 10 2 16,3-6 10-16,9-1-41 15,-2-13-6-15,5-6 2 0,15-16-2 16,-13-4 1-16,7-18 14 0,-15 15 0 16,-7 0 10-16,-4-4 1 0,-3 22 15 0,0-17 1 15,-1 19 0-15,-1 3 1 0,-5-18-9 16,-9 17-1-16,0 4-15 0,16 10 0 0,-34-6-117 15,26 4 1-15</inkml:trace>
  <inkml:trace contextRef="#ctx0" brushRef="#br0" timeOffset="45503.38">24791 6799 541 0,'0'1'388'0,"0"8"-262"0,0 2-1 0,0 1-33 16,1-1 1-16,-1 25-34 0,4-6 1 0,-1 6 7 16,3 1-30-16,0-2-30 15,0-3 0 1,2 5-5-16,-5-31 1 0,0 3-2 0,-1-6 0 15,2 6 1-15,0-8 1 0,-8-9-16 16,10 10 1-16,-1-9-49 0,18-14-46 16,2-31-26-16,7-41 4 15,-14 29 102 1,-4 15 2-16,-2 16 22 0,-4 4 0 0,0 10 12 16,-5 6 1-16,1 11 17 0,-1 1-1 15,2-3 79-15,-7 16 12 0,5-5-61 16,10 20 1-16,-6 5-18 15,-1 5 1-15,2-2-19 0,3 21 1 16,-4-26-18-16,3-2 1 0,-1-6 2 16,-7-16 1-16,4-2 3 0,9 11 2 0,-4-14-10 15,-9-7 0-15,25 0-11 0,-2-18 1 16,-9-2-13-16,8-24 1 0,-6 6-65 16,3-10-22-16,-5 7 45 15,-7 16 2-15,-3 20-47 0,-6 5 1 16,2 0-247-16</inkml:trace>
  <inkml:trace contextRef="#ctx0" brushRef="#br0" timeOffset="45651.39">25358 6931 746 0,'-8'22'390'0,"5"-5"-292"15,0-3 2-15,1-1-48 0,-4 17 0 0,0-6-41 16,2 0 1-16,-6 11-23 0,4-14 0 15,0 5-144-15,-2-17-213 16</inkml:trace>
  <inkml:trace contextRef="#ctx0" brushRef="#br0" timeOffset="46375.92">25694 6723 504 0,'0'2'397'0,"0"4"-275"16,-1 2 0-16,1 0-41 0,0 1 2 0,0 10-33 16,-2 2 0-16,2 12-19 0,0-11 0 15,0-11-12-15,2 12-1 0,1 12 7 16,2-14-7-16,0-13-7 15,6 15 1-15,2-12-7 0,-5-11 0 16,-14-17-33-16,31 12-44 16,-23-10 20-16,37-36 0 0,-20 2-12 15,-4 18 0-15,-1 1 21 0,-2-6 1 16,-1 2 28-16,2 4 0 0,-3 7 15 0,-7 17 1 16,0 0 28-16,0 5 1 15,5-10 23-15,-3 8 1 0,-13 17 0 0,13-13 0 16,7 22 64-16,-6 42-42 15,-1-10-56-15,-2-28-1 0,1 24-15 16,0-7 2-16,3-18-7 0,-1-3 1 16,2-10 2-16,0-5 0 0,5-7-16 15,9-3 1-15,-2-11-12 0,6-9 0 0,29-41-40 16,-15-5-28-16,-7-1 47 16,-14 18 1-16,-11 20-16 15,0 2 1-15,-3 6-97 0,-1 7 1 0,-3 7-136 16,1-8 0-16</inkml:trace>
  <inkml:trace contextRef="#ctx0" brushRef="#br0" timeOffset="46807.62">26411 6815 565 0,'-1'0'253'0,"1"0"-194"0,0 0 0 16,0 0 34-16,1 0-45 0,-1 0-25 16,2 0-1-16,-1 0 12 15,2 0-1-15,-1 0 42 0,1 0 7 16,0 0-45 0,-3 0 0-16,3 3 0 0,0-1 0 0,2 0 30 15,-1 3-10-15,-1-2-40 16,0 1 0-16,1 2 4 15,-3-1-1-15,28 36-9 0,-32-29 2 0,-3 4-8 16,-8 6 1-16,2-2-2 0,-5 0 1 16,0 0-4-16,0 0 0 0,-1 3-4 15,9-13 0-15,9-7 0 0,-2 1 1 0,-1 7 0 16,3-10 0-16,2 5 3 0,1-6 0 16,2 3-2-16,-1 0 0 0,0-2 3 0,4 4 1 15,3 4 2-15,40 23 1 16,-73-45 8-16,56 37 1 0,-53-35 13 0,47 41-13 15,-34-21-16 1,-2 0 0-16,-4 2-28 0,12-20 1 0,-10 14-57 16,-55 19 0-16,26-16-455 0</inkml:trace>
  <inkml:trace contextRef="#ctx0" brushRef="#br0" timeOffset="60567.21">23401 5143 98 0,'0'0'55'0,"0"0"-46"0,0 0 0 0,0 0-1 16,0 0 1-16,0 0-3 0,0 0-1 0,0 0-3 16,3 0 1-16,-3 0-1 0,1 0 0 15,3 0-1-15,-1 0 0 0,5 0-1 0,-1 0 1 16,25 0-1-16,-15-1 0 0,12 0 9 15,-7-1 1-15,2-1-1 0,15-2 0 16,-13 3-7-16,-12 1 0 0,23-2-5 0,-11 3 1 16,-3 0-17-16,0 0 1 0,0 0-17 15,-11 0 1-15,11 0-58 16</inkml:trace>
  <inkml:trace contextRef="#ctx0" brushRef="#br0" timeOffset="61491.88">22493 5188 122 0,'20'0'119'0,"-3"0"-73"16,-5 0-1-16,1-1-19 0,16 0 0 0,-1-1-4 15,-1-1 2-15,13 0-3 0,-14 2 0 16,7-1 14-16,2 1-16 16,4-2-15-16,-24 2 0 0,35-5-8 15,-41 5 1-15,-1-4-65 0,18-1 2 16</inkml:trace>
  <inkml:trace contextRef="#ctx0" brushRef="#br0" timeOffset="64959.74">22484 6325 103 0,'0'-7'138'0,"0"4"-76"0,0 2 1 0,0-3 57 15,0 2-25-15,0 3-72 16,0 1 2-16,0-4-10 16,0 1 1-16,0 1-1 0,0 0 0 0,0 0 2 15,0-2 1-15,0 2 31 0,0 0-4 16,0 0-26-1,0 0 1-15,0 0-8 0,0 0 1 16,0-3-5-16,0 3 0 0,0 0-4 16,0 0 1-16,0 0-4 0,0 0 0 0,0 0-10 15,0 0 2-15,0 0-107 0,-2-3-157 16,1 3-6 0</inkml:trace>
  <inkml:trace contextRef="#ctx0" brushRef="#br0" timeOffset="66395.77">23491 6298 514 0,'-15'1'258'0,"11"0"-207"0,0 2 1 15,1 0-32-15,0-1 2 0,2-1 0 0,-6 1 1 16,18 1 33-16,3 1-7 16,34 20-2-16,9-16 1 0,-13-8 81 15,50 3-41-15,-2-4-63 16,114-5 1-16,-142 2-9 16,-7 0 1-16,-3-3-10 0,-11 1 2 0,-1 1-7 15,-47 7 0-15,39-4-1 0,-5 0 0 16,6 2-44-16,-15 0 0 0,-7 0-105 0,-9 0 1 15,-1-1-86-15,3-2 0 16</inkml:trace>
  <inkml:trace contextRef="#ctx0" brushRef="#br0" timeOffset="67175.48">22549 6583 311 0,'-8'0'220'16,"5"0"-171"-16,1 0 0 0,2 0-15 16,3 0 2-16,-3 0 10 0,0 0 1 15,2 0-14-15,2 0 1 0,6 0-20 0,16 0 1 16,6 0-2-16,8 0 2 0,9 0 10 15,-18 0 2-15,29 0-17 0,6 0 1 0,6 0-16 16,2-1 1-16,39-2-54 0,35-5 1 16,-82-2-106-16,-14-2 1 0</inkml:trace>
  <inkml:trace contextRef="#ctx0" brushRef="#br0" timeOffset="72423.88">23968 7585 618 0,'4'0'250'0,"7"0"-210"16,0 0 0-16,2 0 25 0,12 1 0 16,9-1-23-16,3 2 1 0,29 1-26 15,-40-3 2-15,25 0-14 0,1 0 0 0,-26 0-4 16,23 0 0-16,-1 0-8 0,-5 0 0 15,12-3-43-15,-27 1 1 0,-9-1-27 16,2-2 1-16,-20 3-126 0,-1-3-194 16</inkml:trace>
  <inkml:trace contextRef="#ctx0" brushRef="#br0" timeOffset="73088">22685 7730 471 0,'-9'0'302'0,"4"0"-180"0,4 0-72 16,-2 0 0-16,1 0-20 15,5 0 0-15,-1 0-20 0,-5 0 1 0,3 0 16 16,0 0-1-16,4 0 11 0,0 0 0 16,7 0-10-16,26 0 2 0,10-1-1 15,28-4-14-15,5-5-45 16,64-10 1-16,-12-11-123 16,-58 8 2-16</inkml:trace>
  <inkml:trace contextRef="#ctx0" brushRef="#br0" timeOffset="92260.32">27639 2488 823 0,'0'0'445'0,"0"0"-307"16,0 0-109-16,0 0-1 0,0 3-6 16,0-2 0-16,-5 16 8 0,-3 32-11 15,-4 29-12 1,-13 43 0-16,7-41-4 0,6-18-1 0,-10 28 1 15,10-36 1-15,-2-6-2 0,2-8 1 16,2-5-5-16,-2-3 0 0,1-2-50 0,7-17-46 16,-5 5 2-1,6-13 1-15,-3 7-62 0,2-12 2 16,14-17 32-16,-13 16 2 0,6-11 59 16,7-46-1-16,3 18 56 0,6-4 1 0,15-25 42 15,-8 16 0-15,14-13 100 0,7-6 14 16,-5 10-76-1,-12 30 2-15,-12 22 8 0,1 3 2 0,-5 7-20 16,-6 1 0-16,0 6-4 0,14 14 1 16,-8 11-19-16,9 34-1 0,-9-9-9 15,-4 3 1-15,-5-34-15 0,3 29 1 0,-2-6-12 16,-3-2 0-16,0-5-5 16,-3-24 0-16,3 14-6 0,-3-1 0 0,-3-19-36 15,0 13 2-15,-3 5-73 0,-5-12 1 16,-12 1-125-16,3-15 0 0,-3-8-101 0,-5-15 1 15</inkml:trace>
  <inkml:trace contextRef="#ctx0" brushRef="#br0" timeOffset="92979.99">27632 3070 464 0,'-12'-14'367'0,"7"7"-258"0,2 4 2 0,-1 1-15 16,2 1 1-16,4 1-27 0,-4-7 1 0,11 12-32 16,-2-8 2-16,2 3-26 0,35-3-1 15,-31 4-15-15,13 0 0 0,0 0-22 0,15 4 2 16,-1-2-27-16,-28-3 0 0,27 2-34 15,-15-1 1-15,6-1-70 0,-13-3 102 16,10-2 51 0,21-8 1-16,-19 1 38 0,2-2 25 15,-2 2-35-15,0-1 1 16,-6 3-13-16,-6 4 2 0,-11 5-13 16,8-3 1-16,-5 1-5 0,-1 0 1 0,-6 2-2 15,-15 5 0-15,21-7-5 0,-8 3 0 16,0 0-14-16,1-1 0 0,-1 1-26 15,0 0 1-15,0-1-58 0,2-2 16 16,-4 3 49-16,2-2 1 16,-1 1 13-16,-1-3 1 0,1 3 17 15,-2-1 0-15,-1-2 4 0,3 3 1 16,-2-1 1-16,0-1 1 0,0 2 9 0,0 0 1 16,1 0 3-16,2 1 2 0,0 0-6 15,-1-2 1-15,1 2-7 0,-2-1 2 0,2 1-8 16,-1 0 0-16,-1-2-15 0,2 2 1 15,0 0-32-15,-1 0 0 0,1-1-41 16,-2 1 1-16,0-6-31 0,1 3 2 0,1-1 42 16,0-3 2-16,0 4 67 0,0-3 0 15,0 1 75-15,0-40 1 0,1 72 67 0,-1-27 1 16,2-11-33-16,-2 6 2 0,0 7-6 16,0 5 0-16,0-4-25 0,3 3 0 15,-9 38-30-15,-2-6 0 0,-2-1-23 16,3 2 0-16,4-20-14 0,-5 15 0 0,3-1-10 15,2-2 0-15,3-6-6 0,0-17 1 16,1 2-15-16,5 14-1 0,0-13-24 16,8 0 1-16,3-9-30 0,-16-6 2 0,33 3-16 15,-1-14 0-15,-11-2 8 0,-1-6 1 16,8-10 37-16,-14 11 0 0,-2 4 34 16,-3 0 0-16,-1 3 19 0,-2-2 1 0,-4 14 6 15,0 0 2-15,0-2 6 0,7-5 1 16,-2 12 27-16,29-15 7 0,-8 9-47 15,2 2 0 1,-8-2-14-16,-14 3 0 0,14-2-3 0,-18 2 1 16,10-1 1-16,-15 2 0 0,2 0-17 15,-14 1 1-15,18-3-58 0,-2-2-40 16,-8 0-66-16,1-5-115 16,0-22-2-1</inkml:trace>
  <inkml:trace contextRef="#ctx0" brushRef="#br0" timeOffset="93328.48">28475 2905 234 0,'-4'-2'259'0,"3"0"-166"0,1 4 1 0,-2 0-25 15,-1 0 1-15,-2 7-18 0,2 3 1 16,6-13-19-16,-12 40-1 0,7-27 1 16,2 1-15-16,0-3-14 15,0-2-1-15,0-6 0 16,2-1 1-16,-2-6-7 0,1 10 1 0,1-5-28 15,0 0-18-15,-1 0 17 16,2-1 0-16,-1 1 7 0,1-4 1 16,-3 4 8-16,0 0 0 0,0-1 11 15,3-2 0-15,-1 1 9 0,-1 1 0 16,-1 1 12-16,0 0-1 0,4-2 23 0,-4-1 1 16,0 7 7-16,2-3 1 0,-2 2 14 15,1 1 1-15,9 27 39 0,-10 1-48 16,-3 15-38-1,3-15 2-15,0-24-8 0,6 13 1 0,-3-9-13 16,8-1 1-16,-2-4-33 0,7-1 1 16,-26-13-32-16,38 16 1 0,-20-13-133 15,16-10-95-15,0-18 85 16,-1-20-1-16</inkml:trace>
  <inkml:trace contextRef="#ctx0" brushRef="#br0" timeOffset="93879.46">28709 2967 330 0,'3'0'299'0,"0"-1"-184"15,2 1 1-15,-2 0-49 16,1 0 0-16,1 0-29 0,8 0-11 16,6 0-34-16,-2-3 0 15,-5 2-16-15,3-2 0 0,0-3 5 16,-9 2 1-16,-17 6-4 0,16-5 2 0,-2 0 14 16,-3 1 1-16,-3 2 10 0,1-4 1 15,1 4 9-15,-6-2 1 0,-3 2 46 0,-26-9 47 16,4 27-46-1,9 4-1-15,-3 13-16 0,14-14 1 0,1-1-14 16,2 0 0-16,3-3-17 0,4-10-1 16,-1 8-5-16,1-2 1 15,1-1-7-15,1-1 0 0,1-7-1 0,1-1 0 16,1 10-3-16,3-5 1 0,-6-15-3 16,4 11 0-16,0 1-12 0,0-2 0 0,-2-3-4 15,4 2 0-15,0 1-12 0,-1-2 2 16,41 17-55-16,-38-25-47 15,10-7 33-15,4-15 1 0,-10 0 11 16,2-14 2-16,-4 13 41 0,3-1 1 16,-2 3 27-16,4 4-1 0,-9 18 23 0,-1-1 0 15,13-11 21-15,-13 16 2 0,6-3 18 16,-15 7 1-16,4 7 67 0,2 0 10 16,0-2-80-1,8 34 1-15,-10 4 23 0,-3-32-14 16,-4 23-41-16,3-29 2 15,3-1-14-15,-1-4 0 0,-4 15-9 16,6-14 1-16,3-14 7 0,-3 11 0 0,0 5-2 16,0-3 1-16,5-4-4 0,0 1 1 15,2 1 0-15,-2-1 0 0,2 1 13 16,38-7 2-16,-38 9 7 0,12 0 2 0,-10 3-9 16,-1 4 1-16,-11 1-1 0,17 26-37 15,-14-15-47-15,0 1-1 16,-2-6-281-16</inkml:trace>
  <inkml:trace contextRef="#ctx0" brushRef="#br0" timeOffset="94367.97">29112 3041 674 0,'21'0'362'0,"-3"0"-243"0,-7 0-90 16,-3-3 2-16,15 2-43 0,-3-1 0 15,-9-1-35-15,8-5 1 0,-14 4-31 16,4-3 1-16,-10-1-87 0,15-25 60 16,-10 11 89-1,-4 0 2-15,-6 8 32 0,2 4 0 0,-3 7 68 16,-9 2 53-16,18 13-43 16,-38-4 0-16,2 39 87 15,-1 30-39-15,9-5-61 16,10-8-53-16,4-17-29 15,9-19 1-15,3-13-5 16,0-10-1-16,0 6-40 0,5-10-88 16,2-3 9-16,-1-6 1 15,0 4 13-15,40-23 0 0,-9-11 40 0,-9 7 1 16,-1-2 57-16,18-18 2 0,-19 25 58 16,-17 18 1-16,11-7 28 0,-13 9 0 15,12-5 15-15,-16 11 0 0,7-3-13 16,-21 7 2-16,11-4-38 0,5 2 0 0,-5 4-10 15,0 3-24-15,1-6-20 16,-1 3 0-16,8 39-31 16,-8-37 1-16,-3-30-36 0,6 47-1 0,-3-32-49 15,0 7 1-15,0 0-9 0,0 0 0 16,0 0 18-16,0-4 0 0,0 3 43 0,0-1 2 16,0-1 11-16,0 2 1 0,0 0-53 15,3-5 23-15</inkml:trace>
  <inkml:trace contextRef="#ctx0" brushRef="#br0" timeOffset="95015.55">29456 2878 425 0,'-3'0'314'0,"-1"-2"-237"0,4 2 0 0,0 0-46 15,0 0 1-15,0 0-31 0,0 0 1 0,-1 0-10 16,-1 0 2-16,2 0 4 0,0 2 1 15,-1 0 0-15,1-1 0 0,0 0 1 0,-2 1 1 16,2 0 2-16,0 0 1 0,-1 4-3 16,1 0 0-16,0-3-3 0,-2 0 1 0,2 3-35 15,0-1-1-15,0-2-45 16,0-3 0-16,0 7-135 0,0-4 65 16,0 40 150-16,2-31 1 15,2 4 146-15,3 15 29 16,-4-7-45-16,-3 0 1 0,0-4-18 15,0-3 1-15,0 1 32 0,4-11-51 16,-4-3-58-16,3 6 0 16,-1-3-17-16,-2-14 2 0,4 10-16 15,1 0 1-15,-2-8-17 0,2 3 0 0,4-4-26 16,5-2 0-16,38-30-36 0,-32 2 0 16,-6-3-148-16,-2-9 33 15,0 6 116-15,-7 16 0 16,-5 21 8-16,3-2 1 0,-3 3 46 15,3 3 1-15,-3-2 19 0,0 11 0 0,0-12 21 16,3 7 0-16,0 2 91 0,-1 1 0 16,1 0-37-16,21 29-1 0,-17-15-2 15,3 9-1-15,-7-1 63 0,-1 8 25 16,-2-1-129-16,0-1 1 16,0-11-24-16,0-8 0 0,0-12-11 0,0 8 1 15,0-8 7-15,3-1-19 16,0-8 4-16,0 6 0 0,2-6 3 15,5 0 0-15,40-25 7 16,-31 6 0-16,3 2 6 0,10-9 1 0,0 12 25 16,-14 12 20-16,12-4-22 15,9 4 0-15,-30 12 3 16,3 3 0-16,0 6-11 0,-1 11 1 0,5 10 1 16,3 31-16-16,-9-25-14 15,-10-29 1-15,3 10-18 0,-3-7 1 16,-3-5-42-16,3 4 2 0,-6 3-312 15</inkml:trace>
  <inkml:trace contextRef="#ctx0" brushRef="#br0" timeOffset="100379.81">27466 4209 706 0,'0'0'270'0,"16"-3"-205"0,12 1-12 16,-1-2-45-16,19-4 0 15,91-21-11-15,-113 22 0 0,-2 1-25 16,19-2 2-16,-7 0-25 0,-6 0 2 0,-8 2 18 16,-16 4-1-16,-1 1 26 0,1 1 0 15,2-4 10-15,-12 7 1 0,7-5 12 16,-2 2 1-16,-1 2 9 0,-3-1 1 0,2 5 13 15,-3-2 1-15,-26 32 12 0,23-6 0 16,-1 5-6-16,3 6 1 0,-2 4-8 0,6 5 0 16,-4 0-11-16,6 3 2 15,-1-29-15-15,1 28 2 0,-2-2-14 0,1-4 0 16,0-3-6-16,2-2 1 0,-1-7-10 16,1-20 0-16,0 14-36 0,0-9 1 0,0 7-58 15,0-17 1-15,0-8-20 0,0 0 0 16,1-13-24-16,1 10 1 0,1-8 63 15,11-39 2-15,-3 19 75 0,0-2-1 0,6-13 66 16,12-38 39-16,-5 22-37 16,1 23 1-16,-10 23 3 0,4 6-1 15,-4 6 14-15,0 1 1 0,-11 5-19 16,2 1 0-16,1 3-3 0,-11-4 1 0,8 12-16 16,9 30 1-16,-13-22-17 15,0 2-1-15,0 0-14 0,0-3 0 0,0-14-15 16,0 9 1-16,0-5-9 0,0-3 0 15,0-7-7-15,0-2 0 0,3-12-31 16,5 11 21-16,18-13 15 16,11-22-1-16,2-3-6 0,-19 18 0 15,0 5-11-15,0 0 1 0,-12 10-5 16,9-4 0-16,9-4-12 0,-14 6-13 16,16-8 47-16,-22 14 1 15,5-4 37-15,-10 5 0 0,1 2 29 0,-5 3 1 16,3-1 22-16,3 1 0 0,-5 3-12 15,7 26 0-15,-7-14-30 0,-2 8 1 16,2-18-28-16,-1 5 0 0,1 4-11 16,2-9 1-16,0-9-17 0,0 2 0 0,2-4-22 15,1 4 2-15,3-8-10 0,20-4 38 16,11-17 22 0,8-17 0-16,-25 32 46 0,-13 9 0 0,15-4-25 15,-8 6 0-15,-2 1 20 0,-6 8-4 16,0 1-39-16,-1-1 0 15,-5-8-11-15,3 7 1 0,20 32-67 16,-17-35-67-16,7 3 59 16,-21-21 2-16,16 16 31 0,27-7 0 15,-23-9 35-15,5-14-1 16,-23 37 23-16,11-18 0 0,13-21 29 0,-18 29 0 16,-6 13-14-16,9-16 2 0,0-2 3 15,-3 6 0-15,0 2-9 0,0 1 2 0,0-2-13 16,0 1 1-16,0-1-12 0,0 3 1 15,0-3-6-15,0-1 0 0,0 4 1 16,0-3 1-16,0 1-4 0,0 0 0 0,0-4 0 16,0 4 1-16,3-2 2 0,0 0 1 15,2-2-6-15,-1 1 0 0,0 1 2 0,0-1 1 16,0 1 7-16,3-1 0 0,-6 3 1 16,9-1 0-16,-3 3-44 0,47 2 1 15,-39 3 14-15,1-4 0 0,10 2-91 16,-5-6-1-16,-10-4 41 0,9 1-1 0,12-8 74 15,-12 0 0-15,2-5 92 0,-4 1 138 16,-15 10-145 0,13-10-1-16,-16 14 35 0,-8 9-23 15,8-4-67-15,3-2 2 16,-1-1-11-16,1 35 1 0,-3-19-1 0,-2-2 1 16,-1-1 14-16,-3-8-15 15,-10 13-15-15,-8-7 1 16,2-9-10-16,7-4-1 0,-2 0-19 0,-3 0 0 15,5-1-30-15,1-1 0 16,11 0-25-16,0 0 2 0,6-2-6 0,-6 1 1 16,3 0 40-16,3-4 0 0,3 1 34 15,3-5 0-15,2 4 27 0,35-41 2 0,12 32 34 16,5 4-17-16,5-1-26 16,-13 1-1-16,-15 4-5 15,-6-1 0-15,-6 2-19 0,-16 3-1 0,8-4 7 16,-14 2 0-16,17-15 5 0,-17-2 7 15,4-17 2-15,-10 31 1 16,0-9 8-16,0 11 2 0,-2-9 11 16,0 7 1-16,1 9-5 0,1-3 1 0,0 19 71 15,-8-6 23 1,-3 35-74-16,-2 44 1 0,0 3-1 16,-4 54-20-16,11-13-17 15,5-60 0-15,1-22-4 16,0-4 0-16,0-10-6 0,0-10 1 0,0-34-36 15,0 11-64-15,0-4-29 16,0-17-42 0,1 9 87-16,5-42 1 0,1-2 6 15,2-5 1-15,6-15-3 0,-3 31 0 16,2-4-44-16,12-21 65 0,-6 24 56 16,-6 16 1-16,1 7 39 15,1 8 68-15,-10 10 88 16,-3 7 3-1,-3 0-131-15,0-3-1 0,2 4-31 16,-1 2 0-16,13 36-17 0,-14-34-1 16,3-6-7-16,0 4 0 0,5 0-10 15,-10-18 0-15,4 8-9 0,7 2 0 0,-6-6-2 16,3-1 2-16,2-4 4 0,29-31 1 16,-31 17 7-16,-5 2 0 0,1 1 4 0,-2 14 0 15,-2-8-3-15,2 11 1 0,-6-12-9 16,5 12 0-16,1 14-9 0,0-13 1 0,-3 0 6 15,3 3 1-15,0 0 3 16,0 3 1-16,0-3 3 0,0 2 1 0,3-1 18 16,-2 1 1-16,2 1 24 0,3 2 1 15,-6-1 13-15,5 4 1 0,27 42-5 16,-30-33 1-16,-2 1-16 0,0 0 0 0,-3 8 8 16,-2 1-23-16,-4-3-18 15,1-4 0-15,7-16-6 16,1-3 1-16,-3 5-37 0,9-22-23 15,-5 14 18-15,4-8 1 16,24-48 0-16,-10 32 1 0,10-9-5 0,-11 16 1 16,-1 4 8-16,-9 9 1 15,15-8 0-15,-15 10 0 0,19-7-45 0,-15 9-17 16,10-2-32 0,-13 1 65-16,8-1 57 15,-12 4 1-15,10-4 15 0,-10 3 0 16,-21 3 15-16,24-3 13 15,-8 1-20-15,3 0 0 0,-6 0 11 16,1 0-1-16,2 0 0 0,-1 0 0 16,-1 0 3-16,-1 0 0 0,2 1 10 0,-1 2 0 15,-2 1 7-15,1 1 0 0,1 2-8 16,-24 25 0-16,21-3 13 0,2-6-21 16,0-3-23-1,1-15 0-15,-1 13-6 0,3-18 0 16,0 4-11-16,0-9 1 0,2 3-38 0,1-1-12 15,2-5 35 1,-2 3 1-16,20-35 12 0,-12 20 1 0,4-1 11 16,-9 12 1-16,0 4 13 0,-7 8-1 15,5-5 59-15,-4 3 3 16,2 4-47-16,0 0 0 0,-1-1-10 16,-1 2 0-16,12 28-6 0,-14-21 0 15,2-2-10-15,0 0 1 0,-1-4-6 0,1-6 0 16,0-4-21-16,0 5 0 0,1-4-13 15,-1 2 2-15,5-8-34 0,1 0 34 16,1-2 28 0,22-36 2-16,-42 68 19 0,36-56 32 15,-21 34-27-15,-9 11 1 16,7-9-13-16,5-3 1 0,-5 7-11 16,-2-1 0-16,4-3-12 0,3 29 0 0,-2-29-76 15,3-16-91-15,27 45 130 16,-6-38 1-16,24-10 2 15,-39 9 0-15,28-19 29 0,-17 12 2 0,3-7 24 16,-16 9 1-16,-6 3 21 16,-2 6 0-16,-2-5-11 0,-2 7 1 0,-6-2 8 0,-3 6-1 15,-22-15-16 1,-12 10 0-16,36 6-1 0,-11 3 2 16,1 9 12-16,12 4 2 0,-2 17 7 15,7-5 2-15,2-17-14 0,-1 16 2 0,1-1-14 16,0-2 0-16,3-10 8 0,3 11-43 15,1-18-41 1,9 20-1-16,2-19-14 0,10-12-1 0,-5-9 55 16,5-3 1-16,-1-8-58 0,19-19 1 15,-19 7 55-15,2-3-1 0,-14 24 122 0,17-17 0 16,19-1 93-16,-20 19-24 16,-25 11-97-16,-3 0 2 15,14 7-19-15,-15 9 1 0,-4 8-17 16,-3 6 1-16,-4 0-16 0,-2 1 2 0,-4 5 7 15,-5 1-6-15,8-10-17 16,9-20 0-16,-7 17-10 16,10-24 0-16,3-5-3 0,2-3 0 0,0 0-8 15,18-24 0-15,9-15 9 0,11-6 1 16,-12 23 5-16,3 2 0 0,2 5 1 16,-4 5-1-16,1 5-4 0,-4 0 1 0,-6 7-18 15,-14 5 0-15,10-4-63 0,-6 5 1 16,-9 0-218-16,-3 0 1 0</inkml:trace>
  <inkml:trace contextRef="#ctx0" brushRef="#br0" timeOffset="105759.46">28003 6821 717 0,'-10'0'390'0,"4"0"-276"0,3 0 2 16,-4 0-49-16,4 0 0 0,-10 2 7 0,-5 16-15 16,1 19-38-1,5 5 0-15,5 8-12 0,6-10 0 16,2-22-5-16,3 18-1 0,6-4 3 16,2-8 1-16,18 4 1 0,13-16 1 0,-7-11-2 15,-15-2 1-15,20-5-8 0,-23-5 1 16,25-6-3-16,13-20 0 0,-10-13 5 15,-20 13 0-15,-14-2 0 0,-6 1 0 0,-7-1-2 16,-4 0 1-16,-1 21 0 0,-3-1 0 16,-8-19-1-16,-12-18 0 0,-7 12-1 0,13 26 1 15,14 14-6-15,3 3 1 0,-20-7-3 16,9 8-1-16,3 1 2 0,1 3 1 16,-2 4-10-16,4 5 1 0,1 3-27 15,15-14 0-15,-22 34-54 0,17-14 1 16,-4 1-295-16,8-5-270 0</inkml:trace>
  <inkml:trace contextRef="#ctx0" brushRef="#br0" timeOffset="106199.99">28732 6884 106 0,'0'-16'155'0,"0"5"-119"0,0 4 1 16,0-1 0-16,0 1 2 0,0-5 29 0,0 10-1 15,0 1 134-15,2 15-14 16,-1-12-92-16,9 18 1 16,0 42 64-16,-2-8-56 0,3-2-74 15,4-4 2 1,2-16-4-16,11-3 0 0,7-16 26 0,19-7-10 16,-25-12-34-1,24-9 1-15,-31 2-3 0,41-26 0 0,-23-13 0 16,-26 16 0-16,-7-1-4 0,-7 1 0 15,-10-1-2-15,0 18 0 0,-3 2-3 16,-24-33 0-16,-13 11-14 0,15 23 2 0,-1 7 0 16,2 3-1-16,15 6-58 0,-33 1-88 15,41 6-37-15,2-1 0 16</inkml:trace>
  <inkml:trace contextRef="#ctx0" brushRef="#br0" timeOffset="106603.49">29569 6951 383 0,'-3'0'285'0,"0"5"-179"15,0 2 1-15,1 1-24 0,-1 5-1 0,0 7-23 16,0-2 0-16,2 10-13 0,2-11 1 16,4-12 2-16,-2 0 1 0,9 10-4 15,11-6 1-15,-23-15-17 0,45 17-1 0,-27-17 8 16,11-9-7-16,16-13-14 15,-13-17 0-15,-26 19-8 0,-4 0 1 16,-4-1-6-16,-2 14 0 0,-2-12-2 16,-5 1 0-16,6 13-2 0,-7-9 0 15,0 2-9-15,-2 6 0 0,-2-2-48 0,4 13-50 16,18 5 14 0,-9-3 0-16,-4-2-90 0,4 3 1 15</inkml:trace>
  <inkml:trace contextRef="#ctx0" brushRef="#br0" timeOffset="107023.99">30247 6814 548 0,'-4'28'382'0,"3"-8"-271"0,1-1 2 0,0-3-36 15,-2 58 2-15,5-75-45 0,5 12 0 16,12 18 10-16,3-14 0 0,17-1-16 16,-11-12 0-16,-6-7-1 0,-3-10-6 15,34-20-13 1,-14-25 0-16,-33 30-2 0,-5 1 1 0,-4 1-2 16,-5-1 0-16,1 18 0 0,-7-13 1 15,1 16 0-15,-17-15 1 0,-6 15-16 16,10 7 0-16,11 4-62 0,2 6-155 15,-29 16-338-15</inkml:trace>
  <inkml:trace contextRef="#ctx0" brushRef="#br0" timeOffset="107371.75">31240 6922 722 0,'-6'52'470'0,"5"-26"-371"0,-1-5 0 0,2-3-56 16,-1 68-1-16,1-75-22 0,10 10 0 15,-1-24 9-15,24 27-27 16,-21-24-4-16,31 3 1 0,-20-18 1 16,-5-8 0-16,-2-6 0 0,-1-23 0 15,-10 15-5-15,-4-3 1 0,-4 21 1 16,-1-1 0-16,-7-16-3 0,0 3 1 0,-12-9-13 16,16 34 1-16,-12-20-30 0,13 25 1 15,-6-9-120-15,5 11 2 0,4-3-74 0,8 6 0 16</inkml:trace>
  <inkml:trace contextRef="#ctx0" brushRef="#br0" timeOffset="107707.83">31976 6961 683 0,'0'34'430'0,"0"-14"-331"0,2-4 0 0,-1-5-43 16,2 19 1-16,6-16-24 0,5 3 0 15,8-13 6-15,19-1-15 0,-27-9-16 16,-2-2 0-16,27-13 4 0,-26-2 0 15,5-16-1-15,-10 10 1 0,-5-1-2 16,-3 15 0-16,-6-15 4 0,1 17 1 0,-16-27-5 16,1 17-1-16,-20-7-12 0,10 15 1 15,-3 6-25-15,0 5 2 0,14 4-51 0,-18-3 2 16,-3 3-132-16,19 0 1 16</inkml:trace>
  <inkml:trace contextRef="#ctx0" brushRef="#br0" timeOffset="108868.32">28446 6517 220 0,'62'-10'222'0,"-18"6"-139"0,-5 1-1 16,4 0-16-16,158-11-1 0,-155 10-30 15,45-7 0-15,1 2-15 0,6-3-1 0,1 1-6 16,-1 4-1-16,3 3-6 0,7-4 0 15,5 0-3-15,18-6 1 0,8 1-1 16,15 2 0-16,7 1 1 0,9 9 1 0,6 1-4 16,10 0 1-16,1 0 0 0,-15 0 0 15,-6 0-3-15,-9 0 1 0,-7 0 0 0,-28 0 0 16,-10 0-7-16,-23 0-1 0,-9 0-25 16,-12 0-1-16,-4-3-35 0,6-4 11 15,-33-5-56-15,-38 2 0 0</inkml:trace>
  <inkml:trace contextRef="#ctx0" brushRef="#br0" timeOffset="109700.75">27935 6575 244 0,'11'-5'189'0,"-2"1"-138"16,-1 1 0-16,-1 0-7 0,12-3 1 0,11-2-13 15,-4 0 2-15,14-5 21 0,53-19-16 16,-9 5-27-1,-9 4 2-15,-4 5-2 0,3 0 1 0,3 1 5 16,1 2 2-16,5 2-4 16,0-4 1-16,6 1-4 0,3-3 0 0,3 0-1 15,11 1 2-15,-1 3-7 0,-2 4 0 16,2 3-6-16,3-7 1 0,1 1-2 16,-3 0 0-16,3 2 2 0,-1 3 0 0,-4 2-1 15,-9 4 0-15,-1-1-1 0,-7 0 0 16,-2 2 0-16,0 1 0 0,-3 1-1 0,6-1 0 15,-5 1-3-15,-6 0 0 0,-2-3-8 16,-3-2 0-16,-3-1 2 0,-6-1 1 0,-4 1-21 16,-66 5 1-16,87-10-57 0,-40 2-40 15,-15 2-58 1,-11-3 2-16</inkml:trace>
  <inkml:trace contextRef="#ctx0" brushRef="#br0" timeOffset="110375.74">28078 6548 130 0,'0'-2'102'0,"0"1"-56"15,0 1 0-15,0-2-19 0,0 2 0 0,3-5-5 16,0-5 0-16,2 14 1 0,2-9 0 16,49-27 12-16,-15 18 1 0,42-15-5 15,-8 6 1-15,10-3-20 0,7 0 2 0,9-2-8 16,2-11 1-16,5 0-4 0,4-1 0 16,0 4-6-16,-3 0 1 0,0 5-15 0,-19 7-1 15,-6 3-49-15,-14-4-1 0,-4 1-220 16</inkml:trace>
  <inkml:trace contextRef="#ctx0" brushRef="#br0" timeOffset="110892.21">29671 6077 266 0,'78'-24'107'0,"-25"12"-98"15,-5 4-1-15,-2-2-4 0,180-32 1 16,-186 35-20-16,26-5-1 15,0 0-97-15</inkml:trace>
  <inkml:trace contextRef="#ctx0" brushRef="#br0" timeOffset="111508">28045 6638 176 0,'7'-9'142'0,"-4"1"-94"0,3 0 1 0,3-8 31 16,66-81-9-16,-47 70-23 15,30-19 0-15,7 2 21 16,6 2 0-16,13 1-19 0,5 7 0 16,5-1-30-16,1-1 0 0,5-2-15 15,-3 4 0-15,1 3-4 0,-4 7 1 0,-8 2-9 16,-16 3 1-16,-7 3-21 0,-21 0-1 16,-10 4-14-16,-6 1 1 0,-14 5-24 15,-1-1 0-15,-11 5-115 0,3 1 15 16,-6 0 7-16</inkml:trace>
  <inkml:trace contextRef="#ctx0" brushRef="#br0" timeOffset="111920.3">27977 6515 263 0,'12'-11'144'0,"5"-7"-65"16,9-7-15-16,0 3-46 16,97-97 1-16,-94 96-4 0,31-29 0 15,7 4 6-15,8 6 0 0,-2 8-8 16,1 4-1-16,-4 3-10 0,-7-2 1 0,-3 5-3 15,0-1 0-15,-9 6-13 16,-5-2-1-16,-9 3-39 0,-10 3 1 0,-10 2-62 16,-14 7 0-16</inkml:trace>
  <inkml:trace contextRef="#ctx0" brushRef="#br0" timeOffset="113327.64">28955 6680 452 0,'-11'-7'261'0,"-3"1"-223"0,3-2 0 0,-4-1 4 15,-31-16 1-15,-17-6-2 0,-15-4 1 16,47 19-22-16,-30-13 1 0,-24-19-16 15,-16-18-2-15,-2-8-4 16,55 25 1-16,15 14-15 0,6 5 2 16,7 8-18-16,2 4 2 0,4 1-24 0,11 8 0 15,-9-5-59-15,3-2 2 0,-9-7-291 16</inkml:trace>
  <inkml:trace contextRef="#ctx0" brushRef="#br0" timeOffset="114744.44">29144 6635 192 0,'26'-18'170'0,"-3"3"-136"16,0 2 0-16,2-3-14 0,100-54 0 0,-86 51 3 16,84-40 25-16,7-9-2 15,-42 26 0-15,-14 5 7 0,-4 9 0 16,-4 2-10-16,-9 4 0 0,-6 3-14 15,-7 1 1-15,-7 0-13 0,0 0 2 16,-5 3-9-16,-1-1 0 0,-5 3-2 0,-15 5 1 16,21-14-6-16,-12 10 1 0,-2-1-3 15,-2 3 0-15,-4 1 1 0,-3 3 0 0,2 0 0 16,-8 2 0-16,0 2-9 0,-1 1 1 16,-5 4-17-16,8-6 2 0,-9 3-118 15,-3 0-291-15</inkml:trace>
  <inkml:trace contextRef="#ctx0" brushRef="#br0" timeOffset="115296.37">29154 6574 222 0,'45'-7'139'0,"-10"-3"-86"16,-1 2 1-16,4-1-20 0,145-24 1 0,-141 25-22 16,50-19 0-16,3-2-12 0,8 3 1 15,3-3-4-15,5-2 1 0,-1 1 2 16,-11 3 1-16,-6 3-2 0,-7-3 0 0,-5 1 0 16,-10 3 1-16,-5 6-2 15,-9-1 1-15,-2 0 3 0,-12 5 2 0,-4 1-2 16,1 0 0-16,-7 2 9 0,1 3 1 15,-20 6-13-15,12-3 0 0,-3 2-17 0,-16 1-1 16,-3 1-36-16,-1-2 1 0,2 0-224 16</inkml:trace>
  <inkml:trace contextRef="#ctx0" brushRef="#br0" timeOffset="115811.99">28803 6728 345 0,'43'-13'206'0,"-5"4"-133"0,-1 1 0 0,3-2-13 16,174-37 2-16,-164 35-38 0,53-6 2 0,6-2-16 15,8-3 0-15,4-2-7 0,8-5 1 16,3-2-4-16,-1 1 1 0,2 5-1 16,-11 2 0-16,-4 5 5 0,-3-6 1 15,0-2-4-15,-4-3 1 0,-2 2-2 16,-14 7 0-16,-7 4-2 0,-16-1 1 0,-6 0-6 15,-11 7 0-15,-6 2 1 0,-12-2 1 16,-6 1-9-16,-5 1 0 0,-16 7-10 0,6-4 1 16,-13 3-28-16,0 1 0 0,8-6-106 15,-17 7 1-15</inkml:trace>
  <inkml:trace contextRef="#ctx0" brushRef="#br0" timeOffset="116395.93">29371 6693 320 0,'80'-13'157'0,"-17"3"-101"16,-3 2 1-16,4-4-17 15,262-43 0-15,-252 42-34 0,70-12 0 0,3-1-24 16,2-8 2-16,-1 0-4 0,-1 1 0 16,-5 3 22-16,-15 8 0 0,-2 1-7 0,-10-5 1 15,-5 1 5-15,-9-3 0 0,-7 6-20 16,-14 2 0-16,-5 2 7 0,-15 3 0 0,-9 2 14 16,-5 1 0-16,-7 2 2 0,-4 1 1 15,-4-1-4-15,-5 3 1 0,-14 4-2 0,0 0 1 16,24-4-3-16,-15 6 1 0,1 1-51 0,-12-2-188 15</inkml:trace>
  <inkml:trace contextRef="#ctx0" brushRef="#br0" timeOffset="120324.29">28706 7572 756 0,'0'0'355'0,"0"3"-244"0,0-1 2 15,0 7-34-15,0 1 2 0,0 9-42 16,0 5 0-16,0 22-21 0,0-6 1 15,0-18-8-15,0 20-1 0,0 0-8 16,0 1 0-16,0-2-7 0,0-2 1 0,0-4-24 16,0-3 2-16,0-2-80 0,0-4 2 15,0-4-95-15,0 8 0 0,-2-29-129 0,1 11 0 16</inkml:trace>
  <inkml:trace contextRef="#ctx0" brushRef="#br0" timeOffset="120643.26">28797 7606 455 0,'0'-5'260'0,"3"1"-191"0,0 3 0 16,2-1 2-16,0 2-1 0,5-3-8 0,4 5-1 15,9 1-26-15,-2 2 0 0,8 4-4 16,-9 0 0-16,-1 0-1 0,-5-1 2 0,-2 0 11 16,-5-2 0-16,-7-3 2 0,0 0 1 15,-4 2-1-15,1 18-31 16,-12-8-12-16,-1-1 1 16,-18 8-6-16,16-11 1 0,-7 3-17 15,13-5-1-15,9-6-43 0,-5 4 1 0,4-6-49 16,2 0 1-16,10-7-57 0,-12 10 1 15,2-8-37-15,2 1-1 0</inkml:trace>
  <inkml:trace contextRef="#ctx0" brushRef="#br0" timeOffset="120943.77">29049 7780 526 0,'15'24'395'0,"-4"-15"-322"16,0-3 2-16,2-3-16 0,19 11 0 16,-12-14-24-16,-7-3 1 0,-10-2-12 15,6-4 2-15,-6-3-9 0,-9 15 1 0,11-38-9 16,-10 19 0-16,-9-8-7 0,-1 8 0 15,1 1-8-15,-4 0 1 0,-8-7-13 16,10 9 0-16,5 4-31 0,5 7 0 16,-3-3-38-16,0-1 2 0,5 2-25 15,8 4 1-15,-9-4-71 0,2-3 1 0</inkml:trace>
  <inkml:trace contextRef="#ctx0" brushRef="#br0" timeOffset="121615.81">29153 7551 464 0,'0'0'228'0,"0"0"-168"16,1 0 2-16,1 0-21 0,1-2 2 16,5 2-27-16,-2 0-1 0,-6 0-11 15,9 0 1-15,34 0-7 0,-27 0 1 16,-9 0-13-16,15 0 1 0,-13-2-34 16,11-2 1-16,-2-4-36 0,-7 1 1 0,-9 4-24 15,-9 6 0-15,7-3-104 0</inkml:trace>
  <inkml:trace contextRef="#ctx0" brushRef="#br0" timeOffset="121771.42">29144 7819 446 0,'-6'24'305'15,"3"-9"-240"-15,1-3-64 16,0-5 1-16,-1 10-79 0,2-8-147 15,-1-9-58 1</inkml:trace>
  <inkml:trace contextRef="#ctx0" brushRef="#br0" timeOffset="122012.1">29219 7724 480 0,'0'-5'270'0,"5"4"-201"15,1 1 0-15,2 0-17 0,-1 0 0 16,9-1 0-16,11 1 1 0,-4 0-29 0,-1 0 1 16,1 0-21-16,3 0 0 0,-5 0-16 15,-4 0 1-15,-8 0-117 0,5 1-138 16,-11-1 68-16,7-1 0 15</inkml:trace>
  <inkml:trace contextRef="#ctx0" brushRef="#br0" timeOffset="122227.58">29099 7988 529 0,'16'4'374'0,"-6"-3"-294"0,0 2 0 16,2-3-15-16,11 1 2 0,8 0 15 16,87-1-49-16,-129 0-29 15,31-1 1-15,-2 1-22 0,41-4-102 16,-50 3-3 0,8-3-1-16,-2-5-146 0,-30 5 0 15</inkml:trace>
  <inkml:trace contextRef="#ctx0" brushRef="#br0" timeOffset="122412.65">29127 7606 495 0,'-5'19'230'0,"-2"1"-201"0,4 12-74 16,-1-9-85-16,-8 79-1 16</inkml:trace>
  <inkml:trace contextRef="#ctx0" brushRef="#br0" timeOffset="129844.39">28604 6159 70 0,'18'13'3'0,"0"-2"1"0,-6 1-7 16,34 26 1-16</inkml:trace>
  <inkml:trace contextRef="#ctx0" brushRef="#br0" timeOffset="149299.75">23493 13953 229 0,'-15'-1'108'0,"9"-1"-106"0,2 2 1 15,3 0-1-15,-2 0 0 0,1 0-1 16,-4 2 0-16,12-1-23 0,-7 0 2 0,-1 3-94 16</inkml:trace>
  <inkml:trace contextRef="#ctx0" brushRef="#br0" timeOffset="151999.84">23372 13939 573 0,'-7'0'290'0,"4"0"-226"0,-1 0 1 16,3 0-12-16,2 0 2 0,2 0-26 0,-3 0 1 15,-3 0-7-15,3 0 1 16,0 0 38-16,-1 0 9 0,1 0-38 16,0 0 1-16,0 0-10 15,0 0-1-15,1 0-10 0,2 0 1 0,-2 0-5 16,2 0 1-16,1 0-6 0,2 0 0 16,2 0 1-16,36 0 0 0,-21 0 6 15,12 0-4-15,1 0-5 16,2 0 1-16,-1 0 2 0,-6 0 0 15,-8 0-2-15,-2 0 1 0,-2 0 1 0,-7 2 1 16,14-2 0-16,-7 0-1 0,-12 0 0 16,10 1 0-16,9-1 0 15,-18 1 0-15,16 1-2 0,-8-2 1 0,-1 0-1 0,-1 0 0 16,0 0 0-16,0 1 0 16,-3 0-1-16,1 0 0 0,0 1 0 0,2-2 0 15,-2 0 1-15,2 0 1 0,0 0-3 16,0 0 1-16,1 0 0 0,-3 0 0 0,3 0-2 15,-4 0 1-15,-6 0-3 0,1 0 1 16,9-2-1-16,-7 2 1 0,-16 0 1 16,15 0 0-16,-1 0 1 0,-2 0 1 0,-1 0-1 15,3 0 0-15,1 0 0 0,-1 0 0 16,43-1 1-16,-38 1 0 0,1 0-1 0,0 0 0 16,1 0-2-16,0 0 1 0,0 0 0 15,0 0 1-15,0 0-1 16,0 0 1-16,-2 0-1 0,0 0 1 0,1 0-2 15,-2 0 1-15,-1 0 0 0,0 0 0 16,-15 0-1-16,12 0 0 0,14 0 2 0,-14 1 1 16,11-1-1-16,-8 2 0 0,11 0 0 15,-7-2 0-15,0 0 1 0,3 0 0 0,-3 0-2 16,3 0 1-16,1 0-2 0,-3 0 0 16,1 0 1-16,-1 0 1 0,-2 0-2 15,0 0 1-15,-2 0 0 0,0 0 0 0,-19 0-1 16,14 0 0-16,1 0 1 0,-3 0 0 15,-2 0 1-15,-1 0 1 0,3 0-2 0,1 0 1 16,-3 0-1-16,2 0 0 16,0 0 0-16,1 0 0 0,6 0 0 15,-4 0 0-15,39 0 1 0,-38 1 1 0,12 0-2 16,7 0 1-16,-8 2-1 0,-4-2 0 16,-7-1-2-16,6 3 1 0,6 0 0 0,-4 2 1 15,-7-2 0-15,4 1 1 0,11 3-1 16,-9-4 1-16,-11-1-1 0,0-1 0 0,-5-1 0 15,20 3 0-15,-11 0 0 0,-13-3 1 16,29 6 1-16,-25-10 1 0,38 15-2 16,-15-10 0-16,10 2-1 0,-8-2 1 0,-3-1-4 15,3 0-1-15,-6 0 0 16,-11 0 1-16,6 0 2 0,2 0 1 0,-8 0 0 16,0 0 1-16,-12 0-1 0,11 0 1 15,-2 0-1-15,-1 0 1 0,-1 0 0 16,4 0 0-16,7 0 1 0,33-1 0 0,-24-1-2 15,5 2 1-15,2 0-2 0,1-1 0 16,11-1 0-16,-13-1 0 0,-1 2 1 0,-1 0 0 16,3 1-1-16,-2 0 0 0,-3 0 1 15,-12 0 1-15,1 0-2 0,17 0 1 0,-20 0-1 16,14-1 0-16,-13 1 1 0,-1 0 0 16,0 0 0-16,2 0 1 0,-5 0 1 15,6 0 1-15,5-2-2 0,-2 0 0 16,-10 2-1-16,6 0 0 0,-6 0 0 15,10-2 0-15,-4 2 3 0,7-3-1 0,-4 2-1 16,7 1 1-16,8 0-1 0,-13 0 0 16,-9-1-2-16,4 1 0 0,-3 0-1 15,1 0 1-15,-1 0 2 0,1 0 1 0,-12 0 1 16,9 0 1-16,-3 0-3 0,2 0 0 16,1 0 1-16,-2 0 0 0,1 0-1 0,0 0 1 15,38 0 0-15,-65 0 0 0,64-1 1 16,-33 0 1-16,9-4-3 0,-5 1 0 0,-6 1 0 15,9-1 1-15,-4-1 0 0,5 2 1 16,-3 0-1-16,-5 2 2 0,7-1 0 16,10 0 0-16,-20 0-1 0,1 1 0 15,13-1-4-15,-8-2 1 0,-1 3 2 16,0 0 0-16,6 1 0 0,-1-1 1 0,10-2-2 16,-19 0 0-16,19-2 0 0,-11 0 0 15,-8 5-2-15,4-4 1 0,2 3 4 16,-2 1 1-16,4 0-3 0,-4 0 0 0,3 0 0 15,0 0 0-15,-5 0-2 0,2 0 1 16,-4 0 4-16,1 0 0 0,3 0-2 0,3 0 1 16,-10 0-3-16,10 1 0 0,-2 0 0 15,-19-1 1-15,7 0-1 0,26 3 0 16,-42-3 0-16,20 0 0 0,-4 0 0 16,3 0 2-16,0 0-3 15,-5 0 1-15,2 0-1 0,2 0 0 16,-1 1 1-16,1-1 1 0,-2 0-1 15,0 3 0-15,2-3-1 0,-2 0 1 0,1 0-1 16,-1 1 1-16,0-1-1 0,0 0 1 16,3 0 0-16,-2 0 1 0,1 2-1 15,-1-2 0-15,2 0-1 0,-1 0 1 0,3 0-1 16,3 0 1-16,-2 0-1 0,41 1 1 16,-29-1-1-16,1 0 1 0,-1 0-1 0,-4 0 1 15,1 0 1-15,0 0 0 16,0 0 0-16,0 0 0 0,5 0-1 0,0 0 0 15,3 0 1-15,-1 0 1 0,-7 0-2 16,0 0 1-16,-2 0 0 0,-4 0 1 0,-5 0 4 16,-12 0 0-16,13 0-5 0,-5 0 1 15,2 0-4-15,-2 0 1 0,0-1-5 16,1 1 1-16,-1 0-13 0,0-2-21 16,-1 2-7-16,-1-1 0 15,1-2-83-15,1 3 1 0,-8-1-248 16,-3-3 0-16</inkml:trace>
  <inkml:trace contextRef="#ctx0" brushRef="#br0" timeOffset="156287.33">6178 3511 811 0,'-7'5'300'0,"2"-4"-275"0,5 1 2 0,0-3-4 16,0 0 1-16,0 1-22 0,0 0 1 0,0 1 1 15,0-1 0-15,2 0 0 0,0 1 1 16,5-1-1-16,2 0 2 0,27 7 1 15,-9-7 1-15,9 0 11 0,12 0 0 16,-26 0-7-16,24 0 0 16,-4 0-5-16,2 0 1 0,-7 0 4 0,-8 0 0 15,2 0 21-15,1 0 0 0,0 0-19 16,-2 0-1-16,-1 0-11 0,0 0 1 16,-3-1-2-16,9 1 0 0,-16-1 1 15,1 1 0-15,-3 0-2 0,0 0 1 0,3 0 0 16,-2 0 1-16,5 0-2 0,3 0 1 15,-3 0-2-15,-1 0 0 0,-8-1 4 16,19-4 0-16,-8 1-4 0,13-10 1 0,-8 1-2 16,-3 1 0-16,1 0 4 0,-2 1 1 15,-14 8-3-15,28-8 0 0,-11 9 1 16,-3 6 1-16,5 2 16 0,-14 0 0 0,21 9 19 16,39 13-22-16,19 3-13 15,-38-19 0-15,-7-11-1 16,1 2 0-16,-23-7 0 0,26 0 0 15,-24-2 2-15,31-6-1 0,35-8-2 0,-29 5 1 16,0 4-3-16,0 4 1 0,-5 5 2 16,0 2 1-16,-36 1 1 0,30 4 0 0,-5 2-3 15,19 14 0-15,-26-4 2 0,-3-1 0 16,23 5-1-16,-20-13 1 0,-18-6-2 16,25-1 1-16,3-1 0 0,-25-4 1 0,29-1-3 15,1 2 1-15,-2-2 1 0,0 1 1 16,-1 3 4-16,-5 0 1 0,-28 3 6 15,50 5 0-15,-28 3-4 0,20 14 1 0,-24-6-6 16,21 9 0-16,-16-10-3 16,1-3 1-16,7-6-3 0,3-4 1 0,-27-5 0 15,32-2 0-15,-32-2 0 0,32-2 0 16,0-3 0-16,-2-2 0 0,31-1 2 0,-30 9 1 16,-4 2 1-16,-30 2 0 0,30 0-2 15,-4 0 1-15,3 0-1 0,0 1 1 0,-28-1-2 16,32 0 0-16,-1 1-1 0,5-1 0 15,32-1 0-15,-33-2 0 0,2-4 0 16,71-10 0-16,-71 9 0 0,3-1 1 0,4 3 0 16,-3 5 0-16,1 1-1 0,-4 0 1 15,0 0-1-15,-4 0 1 0,-63 0-1 16,29 0 1-16,34 0-1 0,-3 0 0 16,28-1-3-16,-31 0 1 0,0-2-2 15,0 1 1-15,-5-3-5 0,-3 1-1 0,-3-2-8 16,-4 4 1-16,-1-1-54 0,-4-1-46 15,-8 4-62-15,-24-5-304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43:41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5263 6440 453 0,'29'-11'223'0,"4"3"-120"15,8 4 5-15,-9 2-75 16,132-17 1-16,-127 18 22 16,59 0 16-16,-1 1-41 15,-40 2 1-15,-68-1-5 0,36 2 1 16,51-3-10-16,-33 4 0 0,6-2 9 16,9-8-12-16,0-1-14 15,38-13 1-15,-34-1 10 0,24-10-1 16,-14 20 49-16,0 7 1 0,7 6-20 0,-6 11 0 15,0 5-5-15,-78-14 0 16,99 28-9-16,-10 9 2 0,-34-16-13 16,0 0 2-16,5-7-10 0,-1-6 1 0,10-8-3 15,5 0 1-15,-29-11-4 0,5-2 1 16,125-32-4-16,-80 10 0 0,4-2 0 0,2 0 1 16,0 3 2-16,-3 8 2 0,-5 7 12 15,-5 9 1-15,10 14 39 0,32 21-13 16,-14-2-29-16,-40-7 0 15,-8-4-4-15,4-12 0 0,3-8 2 16,6-11-1-16,10-5-5 0,14-16 0 0,8-3-2 16,0 1 1-16,6 1 2 15,8 11 0-15,3 2-2 0,-5 2 0 0,1 5-3 16,-11 14 1-16,-3 3-5 0,-14 0 1 16,-4 3-15-16,-12 9 0 0,13 6-132 0,45 8-479 15</inkml:trace>
  <inkml:trace contextRef="#ctx0" brushRef="#br0" timeOffset="1132.49">14115 6295 758 0,'-19'3'321'0,"6"-1"-273"0,6 4 0 0,1-3 47 16,-7 2-21-16,14-4-51 15,-1 6 2-15,14-12-10 16,-8 9 1-16,47 14 2 0,-12-16-1 0,8-1 4 16,-22-1-1-16,47 1 17 0,121-1-6 15,-24 0-19-15,-58-2 0 16,-13-1-5-16,3-4 0 0,4 2-1 16,0-3 0-16,3 4-5 0,4 1 2 0,-2 3-2 15,-9 0 1-15,-2 3 9 0,4 1 0 16,3 5-3-16,8 3 0 0,2 1-5 15,-3-4 2-15,-1 1-4 0,-13 7 1 0,-1 2-2 16,-5-8 1-16,5-1-1 0,-5-5 0 16,4 2 1-16,-6-2 1 0,3 0-3 15,-7 2 1-15,0-4 0 0,-4-2 1 16,-1 1 0-16,-1 1 0 0,-1 1 0 16,6-3 0-16,1 3 0 0,4 5 0 0,-1 0-1 15,-2-6 1-15,2-2-1 0,2 1 1 16,3-1 4-16,10-1 1 0,-1 0 0 0,-1 0 1 15,-2 0 13-15,0 0 0 0,2 0-5 16,0 0-1-16,21 0 13 0,78 0-3 16,0 0-19-16,-76 0 0 15,-16 0-1-15,2 0 0 0,4 0-2 16,3 0 1-16,2 0-3 0,-5 0 1 0,-4 0-2 16,0-1 0-16,18 1-59 0,67-3-155 15,-39 3-259 1,-103 4 0-16</inkml:trace>
  <inkml:trace contextRef="#ctx0" brushRef="#br0" timeOffset="3860.29">10442 7934 692 0,'77'0'332'0,"21"0"-195"16,-16 0-106-16,-4-2 0 15,310-6-25-15,-310 2 0 0,78-1-6 0,-8 5 1 16,-6 2-1-16,-8 0 1 0,-5 0-11 16,-4 0 1-16,-9 0-137 0,-22 0 1 0</inkml:trace>
  <inkml:trace contextRef="#ctx0" brushRef="#br0" timeOffset="4544.29">15879 7838 763 0,'10'0'312'0,"11"0"-277"16,4 0 1-16,13-2 9 0,163-1-1 15,-115-2 26-15,186-10-38 16,37-5-29-16,-108 13 0 0,-30 4-17 15,-29 3 1-15,-13 0-43 0,-21 3 1 16,-13 0-97-16,-20 1 0 0</inkml:trace>
  <inkml:trace contextRef="#ctx0" brushRef="#br0" timeOffset="22299.75">9868 7404 63 0,'-43'20'48'0,"15"-11"-53"0,4-1 0 16</inkml:trace>
  <inkml:trace contextRef="#ctx0" brushRef="#br0" timeOffset="26655.86">4008 9189 192 0,'-1'-5'100'0,"1"3"-83"0,0 2 0 16,0 0-1-16,0 0-1 0,0 0 3 16,0 0 2-16,0-3-11 0,3 1 1 0,2 0 0 15,0-1 2-15,0 3 50 16,35-21 9-16,-22 16-45 16,9 1 1-16,-9 4-10 0,2 0 0 15,2 0 12-15,7 0-1 0,6 0-19 16,-12 0 0-16,23-2-22 0,2-3-1 0,7-1-26 15,2 2 1-15,11-6-65 0,10 5 10 16,-3-1 65 0,-4 3-1-16,-5 6 22 0,-48 3 1 0,44 6 6 15,-35-2 1-15,2 4 19 0,-25-9 2 16,8 5 17-16,-12-3-1 0,0-3 6 0,0-4 1 16,0 0-5-16,0 0 1 15,0 0-11-15,0 0 2 0,0 3-21 0,0-3 0 16,0 0-16-16,0 1 0 0,0-1-45 15,0 1 0-15,-3-2-321 0</inkml:trace>
  <inkml:trace contextRef="#ctx0" brushRef="#br0" timeOffset="27295.86">8424 9110 547 0,'35'15'302'0,"-10"-8"-244"0,-3-1 0 0,0 0-17 16,92 13 1-16,-92-17-10 0,24-2 2 16,-23 0 3-16,0 0 0 0,23-4-5 0,-1 0 0 15,5-2-5-15,-2-2-22 16,-7-1-2-16,-7 4-1 0,-8 1-4 15,-9 3-1-15,-12 1-52 16,1 0 0-16,-3-2-177 0,0 1 0 16</inkml:trace>
  <inkml:trace contextRef="#ctx0" brushRef="#br0" timeOffset="27916.36">12414 9082 565 0,'4'0'281'0,"8"0"-237"0,-2 0 0 0,13 0 39 16,11 0-30-16,17 0-41 15,11 3 0-15,42-2-7 0,-35-1-1 16,-9 6-1-16,0 1 1 0,-2 0-4 15,30 9 0-15,-36-6-33 0,-3-4 1 0,-4-1-130 16,-7-4 1-16</inkml:trace>
  <inkml:trace contextRef="#ctx0" brushRef="#br0" timeOffset="31367.89">13360 13764 487 0,'-3'0'190'0,"0"0"-131"0,3 0 0 16,2 0-13-16,-2 0 0 0,1 0-25 15,1 0-1-15,1-1-12 0,5-2 1 16,29-9-4-16,5-6 1 0,-9 6 3 16,-3 1 1-16,14 4 49 0,8 0-15 15,1 1-32-15,0 3 2 16,-4 1 2-16,-28 0 1 0,21-3-7 0,3 2-1 15,2-4 7-15,1-1 1 0,30-4 2 16,-24 1 0-16,-2 4-12 0,2 0 2 0,9 5 12 16,-26 5-1-16,-8 2-9 15,62 7 0-15,-39 0-2 16,6 7 1-16,-24-10-3 0,3-2 2 16,4-1-1-16,4-2 1 0,2-3-2 15,-24-1 0-15,28-2-6 0,-22-3 1 0,52-2-2 16,-19-3 1-16,36-9 8 0,-24 7 0 15,43-3-1-15,-39 11 0 0,5 4-3 16,-5 0 1-16,-4 4 5 0,-12 10 0 0,-4 5-2 16,-6-1 0-16,-27-11-1 0,55 15 1 15,-24-15-1-15,4-4 0 0,-23-3-1 0,34-1 0 16,-30-5-5-16,125-16 1 0,-71 1-3 16,-1 3 1-16,1-1-1 0,-1 4 0 15,-2 1 0-15,-7 12 1 0,10 2 13 0,43 9 14 16,-15 23-13-1,-48-10 0-15,-2-6 8 0,0-9 1 16,4-4 15-16,9-3 0 0,20-1 49 16,64-7-30-16,-8-7-37 15,-68 2 0-15,-18 4-6 0,-11 2 0 16,1 1-9-16,-6 0 1 0,0 2-19 16,-2 4 0-16,-55 0-103 0,26 3-323 15</inkml:trace>
  <inkml:trace contextRef="#ctx0" brushRef="#br0" timeOffset="48928.61">21074 9295 526 0,'-1'-1'190'0,"4"1"-145"16,0 0 1-16,6-2 13 0,11 0-1 16,1 2-22-16,19 2-1 0,29 0 2 15,31-1-3-15,15 1-1 16,11-1-1-16,88-1-10 0,26 2 0 16,-136 1-14-16,-11-1 2 0,-2 1-3 0,-17 3 1 15,-6 1-5-15,-12 0 1 0,-7-2-4 16,-30 1 1-16,21 1 0 0,-7 4 1 0,-2-3-6 15,-3-1 1-15,-2-4-26 0,-14-3 1 16,28 6-124-16,-10-6-248 16</inkml:trace>
  <inkml:trace contextRef="#ctx0" brushRef="#br0" timeOffset="49811.61">23960 9257 375 0,'17'0'248'0,"0"0"-153"0,3 0 0 0,6 0-16 15,4 0 1-15,32 0-28 0,13 0 0 16,21 0-20-16,17 0-1 0,81-2-13 15,119-10-1-15,-133 2-12 0,-10 8 1 16,-5 2-5-16,-10 0 1 0,-6 0-48 16,-16 2 2-16,-7 5-191 0,-29 1 1 0</inkml:trace>
  <inkml:trace contextRef="#ctx0" brushRef="#br0" timeOffset="50260.62">27248 9168 400 0,'-6'0'204'0,"3"0"-153"16,6 0 0-16,3 0 1 0,7 0 2 16,14 0-28-16,36-1 2 0,14 0-22 15,17 0 1-15,138-3-51 0,-103 6 1 0,25 2-262 16</inkml:trace>
  <inkml:trace contextRef="#ctx0" brushRef="#br0" timeOffset="66532.58">21877 12048 667 0,'-7'-2'246'0,"2"-1"-212"16,3 3 2-16,10-1 21 0,3-1 2 15,22-8-10-15,44-4 1 0,43 1 28 16,163-11-27-16,50 2-43 16,-97 14-1-16,-24 5-5 0,16-4 0 15,3 1 6-15,3 8 1 0,0 2-7 0,1-2 0 16,-5-2-13-16,-21 0 1 0,-11 0-37 15,-14 0 1-15,-10 0-137 0,-37 0 1 0</inkml:trace>
  <inkml:trace contextRef="#ctx0" brushRef="#br0" timeOffset="68476.08">23433 10736 407 0,'0'27'192'0,"0"-7"-185"16,0 0 0-16,0-3-25 0,0 0 1 0,0 17-110 16,0-5 0-16</inkml:trace>
  <inkml:trace contextRef="#ctx0" brushRef="#br0" timeOffset="68852.08">23105 11164 349 0,'21'-3'255'0,"10"0"-78"16,6-1-58-16,-4 2-92 16,127-9 1-16,-120 10 26 0,66 1-32 15,0 0-40 1,-52 0-1-16,-71 0-51 0,69 0-1 0,-37 0-267 16</inkml:trace>
  <inkml:trace contextRef="#ctx0" brushRef="#br0" timeOffset="69152.08">23395 10817 274 0,'0'-10'153'0,"0"6"-77"16,0 2 0-16,0 9-26 15,0 0 1-15,0 7-40 0,0 11 1 16,0 26-28-16,0-7 1 0,3-17-53 0,-3 25 2 15,-3 39-296-15</inkml:trace>
  <inkml:trace contextRef="#ctx0" brushRef="#br0" timeOffset="69436.32">23501 11492 517 0,'0'4'266'0,"1"5"-242"0,2 2 1 0,-1 5-27 16,1 11 1-16,3 5-67 16,-3 5 1-16,0 17-135 0,-4-38 0 0</inkml:trace>
  <inkml:trace contextRef="#ctx0" brushRef="#br0" timeOffset="74136.36">22582 12548 657 0,'-7'43'290'0,"0"-12"-269"0,4-3 0 16,2-5-17-16,-8 94 0 0,9-98-42 15,0 15 0-15,0-37-89 0,0 35 2 16,0-19-336-16</inkml:trace>
  <inkml:trace contextRef="#ctx0" brushRef="#br0" timeOffset="74387.85">22893 12682 539 0,'10'0'259'0,"-1"0"-222"0,4 0 0 16,11 0 106-16,7 0-82 16,16 0-59-16,31 0 1 0,-23-3-45 15,-14 2 1-15,-11-7-204 0,5-9-112 16</inkml:trace>
  <inkml:trace contextRef="#ctx0" brushRef="#br0" timeOffset="74528.35">23137 12514 242 0,'-11'-2'178'0,"5"2"-121"16,3 3 0-16,-2 5-8 0,1 7 1 16,1 12-11-16,3 12 0 0,3 19 1 15,0-17-28-15,4 60-54 16,-1-33 1-16,4-6-88 0,-6-14 1 15,4-12-128-15</inkml:trace>
  <inkml:trace contextRef="#ctx0" brushRef="#br0" timeOffset="76500.22">23868 12690 588 0,'21'0'295'0,"-2"0"-244"15,1 0 1-15,-2 0-13 0,71-4 1 16,-69 2-23-16,22-4 1 0,-42 7-15 16,38-6 0-16,-1 2-27 0,-2 2 2 0,-2 0-90 15,10 1 1-15,-34-2-136 0,-5 0 0 16</inkml:trace>
  <inkml:trace contextRef="#ctx0" brushRef="#br0" timeOffset="76785.23">24052 12843 372 0,'-6'0'131'0,"4"0"-124"0,4 0 2 15,1 0 1-15,0 0 0 16,-1 0 0-16,10 0-7 0,10 2 0 0,8 4 9 16,-8 1 2-16,7 12 19 0,-17-1 1 15,2 22 79-15,-14 8 9 0,-3-30-75 16,-5 21 1-16,4-28 5 16,-1 13-28-16,2-19-30 15,3-1 0-15,-3 9-52 0,9-24 0 16,0 3-132-16,5-5-8 15,32-35 84-15,-23 2 0 16</inkml:trace>
  <inkml:trace contextRef="#ctx0" brushRef="#br0" timeOffset="76895.72">24243 12528 164 0,'-5'-24'159'0,"2"13"-121"0,1 3 1 16,1 5 53-16,-1 1 5 15,2 4-84-15,2 5 1 16,-2-4-45-16,-2 1 0 0,-1 28-74 0,3-10 0 15</inkml:trace>
  <inkml:trace contextRef="#ctx0" brushRef="#br0" timeOffset="77076.22">24479 12821 334 0,'16'-4'161'0,"2"3"-26"15,0 0-106-15,-4 1 1 16,15-3-43-16,-3 2-1 0,-7-3-40 16,6-3 1-16,-15-2-35 0,-10 7 1 15,8-10-84-15</inkml:trace>
  <inkml:trace contextRef="#ctx0" brushRef="#br0" timeOffset="77160.75">24621 12730 107 0,'-7'-8'78'0,"4"3"-71"0,2 3 0 0,-1-1-22 15,1 2 2-15,2 2-12 0,-1 1-1 16</inkml:trace>
  <inkml:trace contextRef="#ctx0" brushRef="#br0" timeOffset="77452.72">24553 12740 556 0,'-2'27'283'0,"1"-10"-250"0,1-1 0 16,0-4-26-16,-2 19 0 0,4-21-30 16,-1 12 2-16,3 8-75 0,0-14 1 0,5 2-104 15,-6-16 0-15</inkml:trace>
  <inkml:trace contextRef="#ctx0" brushRef="#br0" timeOffset="77648.22">24985 12465 576 0,'18'-1'247'0,"-9"-1"-226"0,-1 2 2 15,1 0-15-15,8 0 0 0,-3 0-12 0,-8 0 1 16,15 0-71-16,-8 0 1 0,1 0-86 15,-2 0 1-15</inkml:trace>
  <inkml:trace contextRef="#ctx0" brushRef="#br0" timeOffset="77940.73">25101 12583 317 0,'-3'0'177'0,"3"0"-28"15,0 0-50-15,0 1-67 16,2 1-30-1,-2 2 1-15,1 2-4 0,1-8 0 0,2 12-4 16,12 22 1-16,-4-9 6 0,-9-17 0 16,9 18 23-16,-7-9 2 0,-4-5-7 0,6 19 2 15,-6-11 3-15,1-7 2 0,-1 6 3 16,1 2 1-16,7 12 19 0,-1-19-14 16,10 22-23-16,-1-12 0 15,-12-18 2-15,-1 0-1 0,8 11 27 16,-10-13 0-16,-4-1-23 0,-5-4 2 0,4 7-19 15,-5-3 0-15,-23 14-17 0,5-14 1 16,-15-1-39-16,13 0 1 0,13-1-58 16,-12-6 2-16,-14-16-265 0</inkml:trace>
  <inkml:trace contextRef="#ctx0" brushRef="#br0" timeOffset="78232.22">24995 12164 165 0,'-10'-26'136'0,"3"13"-94"0,4 3 0 0,0 2 31 16,-9-19 1-16,7 17-31 16,4 9 0-16,-1-7-31 0,4 16-1 0,-4-11 12 15,2 3 1-15,0 3-6 0,0-1 1 16,0 2-12-16,0 3 0 0,0-3 2 15,-3 33-4-15,3-24-5 16,0-3 1-16,0-1 8 0,0-3-1 16,0-12 7-16,0 18 1 0,0-18 18 0,0 10 1 15,0-1-13-15,0 4 1 0,0-3-19 16,3 2 1-16,-3-1-43 0,0 2 0 0,5 42-107 16,-5-40 1-16</inkml:trace>
  <inkml:trace contextRef="#ctx0" brushRef="#br0" timeOffset="78484.22">24891 12528 496 0,'29'0'246'0,"-8"0"-222"0,1 0-1 0,-4 0-21 16,4 0 1-16,21 0-69 0,1 1 0 0</inkml:trace>
  <inkml:trace contextRef="#ctx0" brushRef="#br0" timeOffset="79612.72">26568 11844 403 0,'17'0'146'0,"-4"0"-228"0,-3-1 1 0</inkml:trace>
  <inkml:trace contextRef="#ctx0" brushRef="#br0" timeOffset="79760.75">26590 12129 799 0,'0'0'350'0,"1"0"-333"0,3 0 1 0,6 0-23 15,-1 0 0-15,23 0-40 0,4-3 0 0,39-1-63 16,-40 3 0-16</inkml:trace>
  <inkml:trace contextRef="#ctx0" brushRef="#br0" timeOffset="80080.25">28045 11817 783 0,'97'0'320'0,"-15"0"-308"0,-2 0 0 0,1 2-13 16,315 5 0-16,-313-3 3 0,88 8 1 16,2 3-3-16,-2-1 0 0,30 0-112 15,97-8-482-15</inkml:trace>
  <inkml:trace contextRef="#ctx0" brushRef="#br0" timeOffset="86239.78">26546 11820 247 0,'-9'-10'131'0,"2"4"-91"0,2 3 0 16,4-2 0-16,-3 2 1 0,-3-4-26 15,5 6 1-15,11 10-13 0,-10-11-1 0,-1 0 25 16,-1-1 1-16,5 3 23 0,1 0 0 16,0 2-3-16,0 1 1 0,3 1-16 15,8 5 0-15,-5 0-10 0,43 27-1 0,-23-14-11 16,-6-8 2-16,2-3-9 0,1-2 1 16,-11-6-50-16,15 2 1 0,-18-5-98 15,34 1 0-15</inkml:trace>
  <inkml:trace contextRef="#ctx0" brushRef="#br0" timeOffset="89636.64">28752 12343 422 0,'-6'14'273'0,"1"3"-217"0,1-1 0 0,1 1-28 16,-11 65 1-16,14-82-21 0,-3 14 1 16,-3 30-12-16,4-20 0 0,1-2-39 15,1-3 0-15,0-4-55 0,0-5 0 16,0-5-25-16,0 1 2 0</inkml:trace>
  <inkml:trace contextRef="#ctx0" brushRef="#br0" timeOffset="89776.14">28855 12472 205 0,'9'-24'180'0,"-4"12"-111"0,1 4 2 0,-3 4 8 16,6-11 1-16,-3 13-12 0,-2 5 2 15,-8 9-42-15,8-6 1 0,12 43-22 0,-13-15 0 16,-1 5-27-16,-1-1-1 15,1-3-118-15,-2-23 1 0</inkml:trace>
  <inkml:trace contextRef="#ctx0" brushRef="#br0" timeOffset="90235.64">28840 11047 553 0,'-19'75'374'15,"10"-32"-281"-15,0-6 1 0,6-8-29 16,-14 104 2-16,18-121-7 0,7 6 1 15,-3-25-30-15,10 21 1 0,15-5-24 0,17-9 1 16,-27-9-14-16,-3-5 1 0,38-19 3 16,-5-28 0-16,-31 17-2 0,-5-1 1 0,-11 6-12 15,-3 7 2-15,-8 10-14 0,-1 14 2 16,-5 3-49-16,-30-4-78 16,-22 19-70-16,50 1 0 0</inkml:trace>
  <inkml:trace contextRef="#ctx0" brushRef="#br0" timeOffset="91108.64">28729 10725 422 0,'0'0'282'0,"0"0"-235"0,0 0 1 16,0 0-8-16,0 0 1 0,0 0-1 0,0 1 0 16,3 3 8-16,-3 2-14 15,5 21-17-15,-2-4-1 0,2 16-8 16,-5-13 1-16,-4-8-27 16,0 19 0-16,-21 36-273 0</inkml:trace>
  <inkml:trace contextRef="#ctx0" brushRef="#br0" timeOffset="91785.14">28826 10857 413 0,'0'0'282'0,"0"0"-234"0,0 0 0 0,-3 1 9 16,3 1 1-16,0 4-21 0,-3 9 2 15,-1 27-14-15,3 13-19 0,-2 9-37 16,0 0 2-1,-3 9-175-15,-2-11-198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45:36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3357 6357 709 0,'-3'8'319'0,"0"-5"-247"16,0-1-58-16,3-4 0 0,3 0-4 15,-3 2 1-15,3 0-3 0,-2 2 0 16,7-5-6-16,25 0 0 0,2-9-4 15,-6 0 1-15,2 1 1 0,-2 1 0 0,3 3 0 16,1 3 1-16,3-3-1 0,-2 3 1 16,0-3 1-16,-19 7 0 0,21-4 3 0,-1 3 0 15,0 1 10-15,-1 1-1 0,-15 1-4 16,39 1 1-16,-15 4 1 0,0 0 0 16,32 10 5-16,-9-4-6 15,-3 0-8-15,0-2-1 16,-15-2 0-16,-9-3 1 0,-5-3 0 0,0-1 0 15,-20-2 0-15,15 1 0 0,-1-1 0 16,9 0 0-16,-27 0 3 0,11 0 0 0,-10-1-4 16,20-3 1-16,5-6-2 0,-9-1 0 15,4 0 4-15,3-2-1 0,3 3 8 16,4 3 0-16,2 4 2 0,-1 1 2 0,-21 2 0 16,21 2 0-16,-4 0 9 0,0 3-1 15,-1 5 29-15,3-4-15 0,-6 1-22 16,0-4-1-1,-2-1-7-15,6-3 0 0,-27-3-7 0,25-6 1 16,-10-1-24-16,0-3 0 0,1 2-68 16,1 4 0-16,-5 1-186 0,0 4 0 15</inkml:trace>
  <inkml:trace contextRef="#ctx0" brushRef="#br0" timeOffset="1083.97">6956 6468 763 0,'-3'0'324'0,"-1"0"-292"0,6 0 1 15,-2 0-2-15,0 0 2 0,3 0-12 16,0 0 2-16,10-3-5 0,29-6-8 15,25-7-2-15,29-8 1 16,-30 11 5-16,-10 7 2 0,-4 4 6 16,-1 1 0-16,1 3 20 0,-28 2 0 0,26 3-17 15,-3 3-1-15,39 11 4 0,-10-9-2 16,2-3-14 0,2-3 0-16,-7-10-6 0,21-4 0 0,-30-2-3 15,9-5 0-15,-2 3-1 16,-6 2 1-16,-3 4 7 0,-36 6 0 0,29 0 5 15,-29 0 0-15,23 0-1 0,-2 0 0 16,-3 0 11-16,-24 0 0 0,34 0 29 0,35-3-19 16,-18 0-18-1,4-5 2-15,5 0-8 0,64-14 1 0,-75 11-7 16,1-2 1-16,0-1-2 0,-2 4 1 16,-5 0-6-16,-8 1 1 0,-31 8-11 15,23-2 2-15,-21 4-86 0,20 1-182 16,-17 1-220-16,-29-1 0 15</inkml:trace>
  <inkml:trace contextRef="#ctx0" brushRef="#br0" timeOffset="8055.5">10826 3555 915 0,'0'16'412'0,"0"7"-343"16,0 1-1-16,0 16 18 0,0 10-53 15,0 26-30-15,0 4 0 16,0 2-3-16,0 0 1 0,2 25-41 16,7 24-95-16,5-73-76 15,-7-36 0-15</inkml:trace>
  <inkml:trace contextRef="#ctx0" brushRef="#br0" timeOffset="8224">11043 3699 654 0,'12'12'418'0,"4"8"-227"0,-3 9-93 16,-2-4-62-1,46 91 0-15,-49-96-22 0,10 16 0 0,-4 3-25 16,0-1 0-16,-4-1-54 0,-2 0 2 15,-4-2-110-15,-2-17 1 0,-4-6-143 16,-2-3 2-16</inkml:trace>
  <inkml:trace contextRef="#ctx0" brushRef="#br0" timeOffset="8355.02">10965 4102 738 0,'-7'-16'455'0,"6"5"-369"0,-1 4 2 0,2 0-48 16,0 3 0-16,2-10-28 0,4 8 0 15,12-3-14-15,22-1 0 0,0 6-54 0,6 0 0 16,25 0-278-16</inkml:trace>
  <inkml:trace contextRef="#ctx0" brushRef="#br0" timeOffset="8628">11745 3866 949 0,'-5'0'351'0,"12"0"-289"0,8 0-41 15,4 0 0-15,20-2-15 0,116-9 0 16,-113 6-36-16,10-5-1 0,101-17-284 16,-4-9-377-16</inkml:trace>
  <inkml:trace contextRef="#ctx0" brushRef="#br0" timeOffset="8872">12470 3594 680 0,'-3'-1'242'0,"3"-1"-223"0,0 4 2 16,3-4-6-16,4 2 1 0,13 3-3 0,28 8-10 16,29 11 2-1,9 15 0-15,-56-13 9 0,-5 4 1 16,-10 4 23-16,-8 7 1 0,-9 4 13 15,-3 1 0-15,-13-9 7 0,-16 37-46 16,-30 39-60-16,24-55 0 16,15-30-218-16,4-7 2 0</inkml:trace>
  <inkml:trace contextRef="#ctx0" brushRef="#br0" timeOffset="9772.5">13285 3309 841 0,'-9'33'401'0,"4"-6"-342"16,1-1 0-16,1-2-20 15,-14 93 0-15,15-97-14 0,1 18 1 16,4-33 13-16,5 38-8 16,4-5-17-16,14 17 0 0,-4-35-3 15,7-3 1-15,-5-8-1 0,2-3 0 16,-10-5-6-16,27 2 1 0,-29-5-16 0,16-2 1 15,6-7-48-15,5-9-14 16,-7-5 24-16,9-19 0 0,-30 16-53 16,-5-7 12-16,-6 2 49 15,-2 24 0-15,0-14-7 16,0 9 1-16,-3 8-5 0,-4-6 1 0,-4-5 3 16,6 14 0-16,-1 6-30 0,-17-18 40 15,9 10 24 1,-1 3 0-16,4 0 15 0,22 5 1 15,-32-3 37-15,31 12-1 0,-27 26 23 0,17 3-1 16,0 5 9-16,0-20 0 0,0 2-11 16,0 50 1-16,0-46 28 0,0 28-49 15,2 22-35-15,2-37 1 16,0-10-5-16,3-16 0 0,10-7-53 16,-5-19-127-16,15-14 31 15,-5-11-1-15,9-48-164 0,-19 50 131 16,20-52 164-1,-16 56-1-15,-9 12 48 0,-1 2 1 0,-4 10 29 16,-1 1 0-16,6-6 36 16,-7 7 0-16,-3 7 5 0,3-4 0 0,0 5 68 15,6 34-57-15,0-11-58 16,6 1 1-16,16 14-1 0,9-31-27 16,-19-12-17-1,38 9 0-15,-26-18 3 0,-10-3-1 0,-6-6 2 16,-2 0 1-16,-7 0-2 0,-2 0-1 15,-3-1-6-15,-3 4 1 0,0 7-5 16,-4-6 1-16,3 6-8 0,-11-8 1 0,4 8-13 16,11 8-1-16,-9-6-35 0,9 3 0 15,0 0-82-15,-29-13 1 0,45 17-153 16,-22-12 1-16</inkml:trace>
  <inkml:trace contextRef="#ctx0" brushRef="#br0" timeOffset="10204">14207 3396 520 0,'-11'-15'429'0,"2"7"-309"16,-2 4 0-16,2-1-50 0,-17-5-1 0,12 10-31 15,5 3 0-15,-16 11-17 0,8 6 2 16,-9 25-14-16,11-10 1 0,4 0-12 0,5-2 0 16,6-21-4-16,0 14 1 0,3-18-11 15,3-3-1-15,8 16-30 0,15-11 0 0,-20-13-11 16,27 2 0-16,-10-5 26 0,-3-7 2 15,-12 5 28-15,24-14 1 0,-12 11 20 16,-3 4 1-16,-12 8 70 0,-1 11-7 16,16 15-56-1,-10 25 0-15,-13 20-13 0,0-50 1 0,0-1-10 16,-3 24 0-16,0-2-6 0,-2-3 1 16,2-5-26-16,0-3 2 0,1-8-46 0,2 5 1 15,0-27-161-15,3-9-90 16,-1-16 132-16,-1 21 1 15</inkml:trace>
  <inkml:trace contextRef="#ctx0" brushRef="#br0" timeOffset="10419.99">14462 3113 615 0,'1'-3'374'0,"-1"3"-260"0,2 3-1 0,-2 5-34 16,4 5-1-16,1 25-21 0,3 104-1 15,-10-170 3-15,7 103 0 0,-2 7-14 16,6 87 0-16,-6-89-27 0,-1-5 1 0,2-3-13 15,7-23 1-15,4-6-1 0,1-17 0 16,-6-19 6-16,6 4-1 0,-2-14 14 0,4-8-14 16,10-27-13-1,-16-3 1-15,-6-22-11 0,-6 47 2 0,-6-12-22 16,0 4 1-16,-3 7-44 0,4 12 1 16,-16-8-108-16,7 13 0 0</inkml:trace>
  <inkml:trace contextRef="#ctx0" brushRef="#br0" timeOffset="12779.5">10508 4635 421 0,'-15'0'272'0,"4"0"-194"0,5 0 0 0,-3 0 82 16,3 0-29-16,-11 0-84 15,14 0 1-15,1 0-1 0,13-3-3 16,-8 3-10-16,-6 0 1 16,14-1 2-16,19-13 0 0,49 6-12 15,-38 4 0-15,150-8-1 0,34 4-16 16,54-16-4-16,-71 1 1 15,-14-1-2-15,19 3 0 0,9-3-3 16,5-11 1-16,2-3-4 0,-6 1 0 0,-8 7-1 16,-30 17 0-16,-8 5 8 15,-12-4 0-15,-6 1 10 0,-11-1-1 0,-10 5 4 16,-23 2 2-16,-9 4 11 0,-20-3 1 16,-11 0 9-16,-20-3 0 0,-9-2-4 15,-19 0 2-15,-35 10-3 0,31-6 1 0,-12-1-10 16,-5 5 2-16,5-5-12 0,-16 2 1 15,5 2-5-15,1-2-1 0,1-2-6 0,-2 3 1 16,0-3-5-16,0 1 0 0,2-1-2 16,1-34 0-16,-5 64-5 0,2-24 0 0,0 0-16 15,0-10 1-15,2 5-35 0,-2 5 0 16,0 0-123-16,0-1 1 0</inkml:trace>
  <inkml:trace contextRef="#ctx0" brushRef="#br0" timeOffset="18032">18028 2001 887 0,'-6'1'404'0,"0"21"-264"16,3 17-36-16,0 12-59 16,-11 191-40-16,14-199 1 15,0 47-48-15,0 48-97 16,0-12-27-16,0-55 0 0</inkml:trace>
  <inkml:trace contextRef="#ctx0" brushRef="#br0" timeOffset="18499.53">18425 2160 894 0,'-4'0'384'0,"4"0"-293"16,4 0-59-16,-4 0 0 15,6 3-16-15,4 3 0 0,9 7-10 0,-15-6 1 16,53 52-10-16,-35-29 1 0,-4 5 0 16,-2 2 0-16,-1 2-18 0,-6 0 1 0,-1 0 4 15,-5-4 2-15,-6-20 14 0,-2 1 1 16,-1-1 18-16,-11 32 1 0,-18-3 91 16,-19-1 15-16,20-26-91 15,30-16 0-15,-9 5-28 16,12-6-1-16,1 0-4 0,4 0 1 0,6-1-1 15,2-3 0-15,54-4-14 0,-15-2 0 16,-19 5-23-16,32-2 0 0,36-2-62 16,-34 4 1-16,-38 5-134 0,29-1 0 0</inkml:trace>
  <inkml:trace contextRef="#ctx0" brushRef="#br0" timeOffset="20284">21260 1684 867 0,'-23'69'399'0,"-4"13"-291"15,9-18-76-15,6-10 0 16,-53 205-19-16,56-219 0 0,-2 36-3 16,8-5 2-16,3-8-2 0,5-25 1 0,10-8 8 15,22-26-8-15,32 11-13 16,-30-20 0-16,-27-6 6 15,11-12 0-15,-3-9 4 0,1-25 0 0,-18 18-5 16,1 0 1-16,-8 22-5 0,1 1 0 16,-7-18-7-16,-3 6 1 0,-16-6-21 0,5 19 1 15,-12 4-49-15,14 10 1 0,9 7-231 16,-13-1-322-16</inkml:trace>
  <inkml:trace contextRef="#ctx0" brushRef="#br0" timeOffset="20395.5">21473 2334 833 0,'-6'0'419'0,"1"0"-375"16,2 0 0-16,0 0-39 0,3 0 0 15,-3-3-96-15,-4 2 0 0,7-1-281 0,-10-3 1 16</inkml:trace>
  <inkml:trace contextRef="#ctx0" brushRef="#br0" timeOffset="22676">22063 2373 796 0,'0'5'324'0,"0"2"-313"0,0-3 2 0,0 2-23 16,0 1 1-16,0-3-134 0,0 13 1 15</inkml:trace>
  <inkml:trace contextRef="#ctx0" brushRef="#br0" timeOffset="23707.6">22940 1753 354 0,'-5'0'120'0,"5"0"-153"0,0 0-1 0,0 0-16 15,0 0 0-15</inkml:trace>
  <inkml:trace contextRef="#ctx0" brushRef="#br0" timeOffset="24015.6">23008 1730 327 0,'0'0'235'0,"-3"4"-20"16,3 21-23-16,-2 2-135 15,-1 113 1-15,4-110-29 0,3 31-1 16,-1-63-17-16,1 58-1 0,4-5-10 0,-1-3 1 16,3-9-42-16,1 12 0 0,-2-28-91 15,-3-7 2-15,-5-15-125 0,1-1 2 0</inkml:trace>
  <inkml:trace contextRef="#ctx0" brushRef="#br0" timeOffset="24171.61">23221 1663 559 0,'6'12'373'0,"-2"4"-283"0,3 1 1 16,-2 3-37-16,21 82 1 15,-20-68 4-15,13 62-39 0,-12-61-29 16,4 36 0-16,-7-18-69 16,0-15 0-16,-1-7-146 0,-3-20 1 0</inkml:trace>
  <inkml:trace contextRef="#ctx0" brushRef="#br0" timeOffset="24303.6">23150 2105 691 0,'-8'-13'341'0,"4"5"-235"0,6 2-79 16,-2 3 0-16,7-1-22 0,6-10 1 0,7 10-59 16,21-4 1-16,-7 4-129 15,5-4 0-15</inkml:trace>
  <inkml:trace contextRef="#ctx0" brushRef="#br0" timeOffset="24483.6">23725 1913 847 0,'0'-6'311'0,"9"1"-293"0,-1 2 1 0,4-2-7 16,24-5 0-16,0 3-9 0,6 0 0 15,5 0-34-15,3 1 0 0,0-2-81 16,1 1-1-16,-5-7-172 0,14-11 1 0</inkml:trace>
  <inkml:trace contextRef="#ctx0" brushRef="#br0" timeOffset="24691.6">24140 1748 536 0,'-20'0'382'0,"9"0"-273"0,5 0-102 15,4 0-10-15,4 0 1 16,5 0 0-16,1 0 0 0,-8 0-14 16,28 3 0-16,4 3-3 0,-9 2 1 15,8 10 13-15,-17 0 1 0,-1 13 15 0,-10-6-1 16,-6-4 65-16,-10 3 16 16,-6 19-73-16,-27 26 0 0,-9-17-23 15,24-26 1-15,9-8-108 0,12-14-1 16</inkml:trace>
  <inkml:trace contextRef="#ctx0" brushRef="#br0" timeOffset="25693.1">24728 1719 658 0,'0'23'327'0,"-5"-5"-284"15,0 3 0-15,-2-3-15 16,-22 75 0-16,21-75-20 0,-4 18 2 0,7-19-16 16,-8 15 1-16,-10 11-94 0,7-18-137 15,10-21 22 1,0-4 0-16</inkml:trace>
  <inkml:trace contextRef="#ctx0" brushRef="#br0" timeOffset="26079.1">24479 1880 413 0,'-3'-13'332'0,"0"6"-191"0,1 7-11 15,5 7-39 1,0-3-73-16,-1-2 2 0,3 5-17 16,-2-7 1-16,6 9-12 15,42 35-1-15,-25-35-111 0,-9-12-122 16,12-6 80-16,18-16 2 0,-2-32-106 15,-2 13 186-15,-6 3 132 16,-26 29 0-16,18-33 68 0,-20 10 2 16,-5-5 0-16,-2 3 0 0,-2 5-25 15,0 18 0-15,0 3 29 0,0-21-56 16,2 28-17-16,1-5 1 0,0 35 20 16,3-18-43-16,17 23-24 15,6 27 1-15,-3-27 34 0,2-10 1 16,7-7-19-16,28 1 1 15,-15-11-17-15,1-4 1 0,0-1-10 0,-27-3 1 16,-4-1-14-16,22-5 1 0,9-10-1 16,-26 4 1-16,-7 0 11 0,-10 2 1 0,-3-2 0 15,-3-2 1-15,-3 12 0 0,-5-5 0 0,0 8-6 16,-4-4 1-16,14 14 5 0,-38-18 1 16,19 20 5-16,-10 19 0 0,1 32-5 0,13-10 0 15,1 10-23-15,4 0-1 0,5 9-92 16,0-35-1-16,-4 80-256 0</inkml:trace>
  <inkml:trace contextRef="#ctx0" brushRef="#br0" timeOffset="27691.6">20696 2945 179 0,'0'-8'151'0,"6"-1"-87"0,2 3-1 16,3 0 8-16,19-15 0 0,17 7-7 15,-9 4 1-15,-12 6-15 0,28-4 1 0,9 0-6 16,15 5 1-16,9 0-17 0,58 3 2 16,-38 0 3-16,16-4 1 0,13-1 0 15,28-11 1-15,13-1-14 0,8-6 2 0,13-4-7 16,17-4 1-16,3 3-6 0,-3 10 1 16,-1 1-7-16,1-3 2 0,-4 1-5 0,-15 9 0 15,-5 3 1-15,1-1 0 0,23-1 5 16,81 8-1-16,-33 1 9 15,-119 0 0-15,-35 0 5 0,-26 0 1 16,-8 2 2-16,-18 9 1 0,-8-1-1 16,-10-4 1-16,-45-6-5 0,56 13 2 15,-27-5-12-15,-15-2 1 0,16 6 12 16,-16-6-8-16,-6-3-17 16,1-1 1-16,-6-4-51 0,4 3 0 15,-1 0-119-15,0 1 0 0,-1-2-182 16,-2 0-1-16</inkml:trace>
  <inkml:trace contextRef="#ctx0" brushRef="#br0" timeOffset="31503.62">17117 3293 789 0,'0'0'270'15,"3"0"-254"-15,1 0 0 0,7 0 13 16,4 0 1-16,12 0-14 0,12 0 1 16,40-2-14-16,-9-2 2 0,14-2 27 15,103-12 1-15,-74 5 4 0,17-9 0 0,1 1-15 16,-5 7-1-16,-3 1-6 0,-5 5 0 16,-7 0-4-16,-10 6 0 0,-9 0 4 0,-23 2 0 15,-6 0 16-15,-17 0-1 16,-3 0 7-16,-53 0 0 0,25 0-3 0,11 0-1 15,3 0-9-15,-18 0-1 0,-5 0-2 16,-4 0-1-16,-7 0-29 0,8 0 1 0,-4 0-63 16,-1 0 2-16,0 0-136 0,-1 0 0 15</inkml:trace>
  <inkml:trace contextRef="#ctx0" brushRef="#br0" timeOffset="31944.11">16411 2616 801 0,'27'0'375'0,"-5"0"-342"0,4 0 1 16,14-2 19-16,181-14-1 16,-166 11-47-16,26-10 1 0,-12 3-64 15,-4 1 1-15,-2 0-156 0,-16-5 2 16</inkml:trace>
  <inkml:trace contextRef="#ctx0" brushRef="#br0" timeOffset="32319.21">16764 2255 176 0,'-34'7'111'0,"13"2"-87"15,4 1 1-15,3 1 5 0,-32 20 2 16,15 4 0-16,13-12 0 0,4 10 21 0,0 7-25 15,0-1-21 1,5-9 1-16,4-19-6 0,-10 22 1 0,8-20-10 16,-12 14 0-16,-3-3-49 15,-20 12 0-15,23-18 19 0,-42 35 1 0,13-16 33 16,3-7 1-16,4-10 14 0,1 3 1 16,2-4 22-16,2-3 2 0,7-6 23 15,6 0 2-15,8-3-15 0,12-7 1 0,-3 2 12 16,6-2 1-16,6-2 4 0,-3 2 0 15,12 0 48-15,48-5-11 16,-4 1-60-16,-32 3 0 0,45-4 21 16,8 4-30-16,-11 0-25 15,-1 2 2-15,-39 0-7 0,65 5 1 16,-56 0-7-16,2 4 1 16,13 8 0-16,-23-5 0 0,3-1-47 0,14 6 0 15,-33-15-46-15,1 1 1 0,25 5-106 16,-17-8 2-16</inkml:trace>
  <inkml:trace contextRef="#ctx0" brushRef="#br0" timeOffset="32992.19">14495 1607 706 0,'-3'0'235'0,"2"0"-226"0,2 0 2 16,2 0 4-16,-1 0 0 0,12 0 1 0,23-4-9 16,23-5-8-1,-5 1 1-15,3-2-7 0,18-2 0 0,-35 8-22 16,-9 1 0-16,-1 3 16 0,-20 0 0 0,10 5 20 16,-16 2 1-16,18 11 3 0,-12 20 1 15,-8 13 4-15,-2-28 1 0,-1 6 15 0,0 29-17 16,0 1-14-1,0-3 1-15,2-4-9 0,0-14 0 16,2-12-27-16,-1-4 1 0,2-6-104 16,-2-14 0-16</inkml:trace>
  <inkml:trace contextRef="#ctx0" brushRef="#br0" timeOffset="33764.19">15221 1480 462 0,'0'39'278'0,"0"7"-158"0,0-8-82 16,0-6 1-16,0-3-26 0,1 37 2 16,1 14-14-16,1-35 0 0,3-8-10 15,1-1 0-15,3-12 3 0,8 1 1 0,-4-19 4 16,4-6 0-16,3-1 14 0,-14 1 2 0,1-8 26 15,10-15-11-15,-10-2-24 16,-5-3 2-16,-5-1-27 0,-10 2-78 16,6 11-40-1,-2-12 0-15,-6-21-27 0,12 23 0 0</inkml:trace>
  <inkml:trace contextRef="#ctx0" brushRef="#br0" timeOffset="34024.19">15557 1312 490 0,'0'1'353'0,"0"3"-288"0,0 3 0 16,0 3-1-16,0 1 2 0,0 10-13 16,0 8 1-16,0 21-32 0,0-10 2 0,5 8-7 15,14 28-12-15,6-26-5 16,24 14 1-16,-23-43 2 0,-1 0 2 16,-7-8-3-16,-1-2 0 0,-14-8 8 0,-1 3 0 15,8 8-8-15,-10-5 0 0,-4-5-1 16,0-8 0-16,0 9 1 0,-5-3 0 0,1-2-1 15,-52 18 0-15,37-26 17 16,2-5 0-16,5-7-6 0,3-4 1 0,4-17-20 16,7 11 2-16,5 15-7 0,3-16 1 0,9 2-47 15,4-1 0-15,30-24-133 0,0 8-126 16</inkml:trace>
  <inkml:trace contextRef="#ctx0" brushRef="#br0" timeOffset="34275.19">15638 1355 183 0</inkml:trace>
  <inkml:trace contextRef="#ctx0" brushRef="#br0" timeOffset="36796.32">14376 2335 720 0,'-3'-4'286'0,"6"1"-223"0,9 0-26 16,5-2-1-16,32-8-15 0,77-6-1 0,-80 15-10 15,9 1-1-15,99-8-7 0,-42 5 0 16,8 2-1-16,15 0 1 0,5 1-46 16,4 2 1-16,-2 1-96 0,-14 0 1 15</inkml:trace>
  <inkml:trace contextRef="#ctx0" brushRef="#br0" timeOffset="43895.54">3331 7803 520 0,'-6'5'285'0,"3"-2"-235"0,3-1 1 16,0-1-16-16,0-1 1 0,0-1-1 15,0 1-1-15,0 2 1 0,0-2 1 0,6 1-14 16,-3-1 1-16,2-1-7 0,29 5 2 16,5-19-10-16,-8 0 1 0,3-4-6 15,21-15 0-15,-15 9-6 0,2-1 1 16,5 4-2-16,-2 3 0 0,1 8 3 16,-2 4 0-16,1 6 2 0,-2 0 1 0,-23 3 2 15,0 0 0-15,18 3-1 0,-1 6 1 16,14 8 2-16,-22-5 0 0,2 0 0 0,10 2-1 15,-25-11-1-15,11 2 1 0,12-2 11 16,-6-11-2-16,21-1-12 16,4-9 0-16,39-17-4 0,-19-2 0 15,-25 18-3-15,-1 8 0 0,0 9 3 16,0-3 1-16,-27 11 2 0,-2 0 1 16,26 6 2-16,23 20 0 0,-7 7 0 15,-27-9-1-15,-1-4-2 0,-5-5 0 0,0-6 4 16,1-4 1-16,-1-4-3 0,2-3 1 15,1-1-2-15,-15-5 1 0,19 0-1 16,-20-2 1-16,23-1-6 0,-19 1 1 0,38-2 1 16,-21 1 1-16,-20 5 7 0,36 1 0 15,-20 6 5-15,-5 1 0 0,17 14-1 0,-19-6 0 16,22 5-1-16,-16-12 0 0,2-6 0 16,3-3 1-16,-17-2-5 0,23-4 0 0,-23-6-8 15,52-13 0-15,11-31-2 0,-25 12 1 16,2 3 1-16,2 6 0 15,1 12-3-15,-3 7 0 0,-3 10 2 0,-6 2 0 16,-6 8 5-16,-26 5 1 0,-3 0 4 16,44 20 0-16,-14 2 1 0,-18-15 1 0,-4-7 2 15,3 0 1-15,0-5-4 0,4-5 0 16,-12-8-5-16,-4-4 1 0,45-16-3 16,8-26 0-16,-17 15-5 0,-2 8 2 0,5 10 0 15,1 5 0-15,0 9 4 0,-3 4 0 16,-5 5 5-16,-26 1-1 0,-2 3 10 0,21 6 0 15,29 11 19-15,-14-7-13 16,7-12-16-16,4-7 0 0,-43-8-6 16,37-11 1-16,15-18-3 15,7-11 1-15,-29 26-4 0,-3 4 0 0,-1 14 7 16,-3 5 0-16,-4 13 7 0,-25 2 0 16,-3 0 20-16,40 30-1 0,-7 8 8 15,-18-19 1-15,1-7-25 0,4-3 1 0,3-6-9 16,4-2 1-16,4-9-2 0,1-6 0 15,-20-8-4-15,-1-2 0 0,28-9-1 16,31-13-1-16,-1-1 1 0,-34 19 1 0,-6 10-1 16,-2 2 1-16,-25 7 2 0,22 0 1 15,-25 5 12-15,19 5-1 0,27 21 18 16,25 6-17-16,-12-22-12 16,-3-17 1-16,-4-9-2 0,-28-2 0 15,74-19-2-15,-33-8 1 0,3 2 0 16,-8 9 0-16,2 7 10 0,-6 13 1 0,2 6 1 15,3 7-1-15,-2 5-7 0,0 6 0 16,11 8-104-16,34 16-849 16</inkml:trace>
  <inkml:trace contextRef="#ctx0" brushRef="#br0" timeOffset="52671.33">8380 14858 713 0,'-8'6'337'0,"5"-5"-312"16,-1-1 2-16,3 1-14 0,2-2 0 0,3 2-2 16,-8 3 1-16,8-4 2 0,-4 1 0 15,4 1 14-15,3 1-1 0,2-2 43 16,32 22-2-16,-9-19-38 15,-13 1 1-15,-2-1-9 0,-3-1 2 16,-7-1-3-16,6 3 0 0,5-1 16 0,13 1-2 16,-19-5-20-1,27 6 2-15,-17-6-1 0,1 0 0 16,-13-1-5-16,11-3-1 0,1 2-3 0,7-3 0 16,-9 0 1-16,0 2 1 15,-5 0 1-15,2 1-1 0,-9-2-2 0,6 0 1 16,2-1 0-16,-3 2 1 0,10-1-5 15,-10 0-1-15,1 2-1 0,5-3 1 0,-5 0 0 16,-1 0 0-16,1 2-2 0,0-2 1 16,3 1 5-16,-6 2-4 15,17-4 5-15,-22 2 0 0,4 4 0 16,16-5-1-16,-1 1-4 0,-5-1 0 16,3 3-1-16,-4 0 1 0,0-1-1 15,3 2 1-15,-2-4-1 0,-9 3 1 0,16-3-2 16,-10-1 0-16,-10 5-1 15,11-2 1-15,-2 1-1 0,0 1 1 0,7-3-1 16,-11 1 0-16,2 0 2 0,0 1 0 16,-9 2 1-16,11 0 1 0,-3 0-1 0,10 0 0 15,-15 0-1-15,7 0 1 0,-1 0-2 16,-2 0 0-16,-1 0 1 0,-2 0 0 0,3 0 0 16,-4 0 1-16,-14 0-2 0,12 0 0 15,-3 0 2-15,2 0 1 0,-2 0-2 16,3 0 0-16,0 0 0 0,-3 0 0 0,3 0 0 15,-1 0 0-15,0 0 0 0,-1 0 1 16,-2 0-2-16,-2 0 0 0,4 0 1 16,-1 0 1-16,0 0 0 0,-1 0 0 15,-2 0-1-15,0 0 1 0,1 0-5 16,2 0 0-16,1 0-30 0,-3 0 2 0,1 0-90 16,-2 0 2-16,-16 0-1008 0</inkml:trace>
  <inkml:trace contextRef="#ctx0" brushRef="#br0" timeOffset="55874.85">13215 14848 398 0,'0'0'198'0,"0"0"-153"0,0 0 1 15,0 0 7-15,0 0 1 0,0 0-14 16,0 0 0-16,0 0-11 0,0 0 2 15,0 0-2-15,0 0 0 0,0 0 0 16,0 0 1-16,3 0-7 0,-3 0 2 0,0 0-9 16,3 0 1-16,-2-3-9 0,5 1 2 15,-1-2-7-15,0-1 1 0,1 0-1 0,5-6 0 16,27-24 0-16,-24 22 0 0,9-3 7 16,-9 12 2-16,2 0 6 0,3 3 1 0,7 2 32 15,-8 7 5-15,10 4-33 16,15 16 2-16,-23-6-7 15,3 10 0-15,-17-22-7 0,7 5 0 0,-1-2-6 16,-8-11 1-16,6 7-1 16,-1-1 0-16,0-3 1 0,-21-15 0 0,22 17 2 15,-7-5 0-15,-3-3-9 0,4 0 1 16,-4-2-3-16,6-1 0 0,-3 1-1 16,0-3 0-16,0-1 3 0,31-38 0 0,-31 31-8 15,0 8 0-15,-2 2-1 0,-1 3 0 16,7-11 9-16,-7 19 1 0,3-8 4 0,0 0 0 15,0-1 0-15,2 2 1 0,-4 2-2 16,4-1 0-16,1 0 1 0,38 1 0 16,-66 0 0-16,69 6 0 0,-42-6 1 0,7 2 0 15,-3-1-2-15,-6-2 0 0,8 1-4 16,-14-4 1-16,19 4-6 0,-26-5 1 16,19 0-4-16,-6 1 2 0,-1 2-7 15,1 0 1-15,3-5 13 0,-3 4 0 0,2 0 5 16,0-1 0-16,2 4 9 0,1-1 0 15,-2 0-8-15,2 2-1 0,42-1-1 16,-39 4 0-16,3 2 0 0,0-5 1 0,-8-3 1 16,4 0 0-16,-3-1-9 0,2-1 1 15,8-7-1-15,-5-2 0 0,-13 8-5 0,13-5 1 16,-6 2-1-16,23-23 0 0,-38 42 10 16,21-17 0-16,16-15 6 0,-17 20 0 15,-2 4-2-15,0 1 1 0,-1 3-5 0,-12-11 0 16,22 15 3-16,-13-11 1 15,8 8 14-15,5-6-17 0,-12-7-3 16,7-3 0-16,8-5-3 16,-1-10 1-16,-6 6-3 0,-3 0 1 0,4 3-2 15,-4 4 1-15,4 4 4 0,-4 3 0 16,6 1 12-16,3 0 6 16,0 3-9-16,0 0 1 0,-14 1-4 15,13 4 1-15,-12-7 0 0,-4 1-1 16,13 2-6-16,-9-4 0 0,2-7-13 15,10-7-1-15,-4-1 5 16,11-12 0-16,-21 22 0 16,9-3 2-16,3 1 9 0,-8 5 0 0,11 4 15 15,-8 5 17-15,19 4-18 16,-19-7-1-16,10 6-8 0,-1-1 1 16,5-5-6-16,-13-4 1 0,2 0-5 15,0-1 0-15,-7-2 0 0,20-4 1 0,-18 3 1 16,21-8 1-16,-11 5-1 0,2 2 0 15,-3 1 8-15,0 3 1 0,-9 2 9 16,8 4-1-16,9 3-2 0,-10 4 1 0,-8-7-4 16,17 13 0-16,-12-9-3 0,5-2 1 15,-4-2-1-15,2-4-1 0,-6-2-6 16,7-4 0-16,13-7-3 0,-11-2 1 0,3-2-3 16,0 1 1-16,-2 4-2 15,0 4 2-15,0 3 4 0,0 3 1 0,-2 0 9 16,1 1 0-16,-1 1 3 0,0 1 1 15,-7 1-7-15,19 4 1 0,-20-5-13 0,10 1 1 16,8 1-51-16,-13-4 0 0,-8-1-71 16,1 1-1-16,-5-5-188 0,14-5-1 0</inkml:trace>
  <inkml:trace contextRef="#ctx0" brushRef="#br0" timeOffset="60699.52">8395 12529 425 0,'-4'0'219'0,"2"0"-175"15,4 0 1-15,-2 0-13 16,0 0-1-16,0 0-10 0,4 0 0 0,-3-1 1 15,5 1 0-15,2-1 2 0,31-6 0 16,-21 6-1-16,11-2 0 0,-3 3 32 16,5 1-9-16,-17-1-32 15,0 2 1-15,11-1-3 0,14 2 1 16,-11-1 0-16,-13-2 0 0,4 0-4 16,-1 0 1-16,-7 0 6 0,6 0-1 0,-5 1 8 15,17 0 1-15,-7 4 26 0,15 7-12 16,-22-6-21-1,27 6 0-15,-20-9-1 0,-2-1 0 0,1-4-6 16,3 1 2-16,-12-3-8 16,28-6 0-16,-26 7 7 0,14-5 0 0,18-2 16 15,-14 9 0-15,-10 1 18 0,20-1 2 16,0 3-29 0,-25 4-1-16,43-1-7 0,-33 3 1 0,-7-1-19 15,0-3 1-15,9-1-63 0,-13-3-1 16,-1 0-126-16,-4 0 1 0</inkml:trace>
  <inkml:trace contextRef="#ctx0" brushRef="#br0" timeOffset="65470.88">25943 14821 695 0,'-2'0'319'0,"1"2"-209"0,1-2-59 15,0 0 1-15,0 0 8 0,0 0-24 16,0 0-14-1,-2 2 0-15,5-2-2 0,-1 0 0 0,0 0-8 16,6-2 1-16,0-1-9 0,43-6 0 16,-28-4-5-16,6-2 1 0,-3-2-4 15,0 5 0-15,11-3-2 0,-14 8 1 0,-12 6 3 16,9-2 0-16,1 2 2 0,-13 1 0 16,12 1 4-16,-4 3 1 0,-4 0 5 15,3 1 0-15,-4 1-1 0,7 6 1 16,-15-8-3-16,7 4 2 0,0-3 3 0,0 1 1 15,12-4 32-15,-6-10-10 16,16-4-27-16,30-13 0 16,-16 1-2-16,13-4 0 0,-22 18 6 0,0 5-1 15,0 5 7-15,-17 0 2 0,17 3 5 16,-19 0 1-16,19 5-5 0,0 0 1 0,5 2 7 16,31 2-11-16,-22-8-18 15,-29-4 1-15,25-2-28 16,-8-6 2-16,-12-4-38 0,2 1 2 15,11-8-96-15,-17 8-1 0,-19 2-676 16</inkml:trace>
  <inkml:trace contextRef="#ctx0" brushRef="#br0" timeOffset="77580.86">8304 13641 692 0,'-7'0'345'0,"1"0"-273"0,2 0-55 15,4 0 1-15,0 0-2 16,4 0 0-16,-4 0 3 0,-4 0 0 0,4 0-6 15,0 0 1-15,0 0 16 0,4 0 6 16,-4 0-15 0,3 0 2-16,0 0-4 0,1 0 2 0,1 0-4 15,1 0 0-15,31 0-3 0,-17 0 0 16,-5 0 60-16,40-4 4 0,1-4-51 16,7-1-1-16,41-9 0 15,-45 11 0-15,-1 0 1 0,-3 3 1 16,39-1 0-16,-5 5-13 15,-100 1-9-15,73-1-1 16,-7 0-1-16,-40 2 1 0,19-1-2 0,-11 0 1 16,5 0 4-16,-21-1 1 0,9 2 5 15,-4-2 0-15,-11 0-1 0,4 0 2 0,-10 0-4 16,5 0 1-16,2 0-3 0,0 0 0 16,-2 0-3-16,0 0 0 0,0 0-6 15,1 0 0-15,-1 0-24 0,0 0 1 0,0 0-57 16,0 0 1-16,-1 0-411 0</inkml:trace>
  <inkml:trace contextRef="#ctx0" brushRef="#br0" timeOffset="81684.3">11038 13618 542 0,'-6'0'312'0,"3"0"-268"16,1 0 0-16,2 0-21 0,2 0-1 16,-2 0 20-16,3 0 1 15,-3 0-27-15,3 0 1 0,6 0-1 16,31-3 0-16,-17 2 4 0,2 1 0 16,4 0-5-16,4 0 0 0,1 0 1 15,-12 0 1-15,27 1 8 0,39 0-12 16,-22 1-9-16,3 1 2 15,0-2-4-15,-13 3 1 0,-15-4-3 0,-4 0 1 16,-4 0 3-16,-20 0 1 0,13 0 0 16,9 0 0-16,-18 0-3 15,-3 0 0-15,-3 0 11 0,-4 0 1 0,-4 0 10 16,-9 0 2-16,9 0-22 0,-3 0 1 16,0 0-106-16,-3-1-146 0,0-4-130 15,-14-10 0-15</inkml:trace>
  <inkml:trace contextRef="#ctx0" brushRef="#br0" timeOffset="87815.58">26981 13298 312 0,'0'0'139'0,"3"0"-82"16,5 0 7-16,-1 0-49 16,0 0 1-16,0 0-13 15,13 0 1-15,6 0-3 0,-9 0 0 0,3 0-1 16,2 0 1-16,-1 0-1 0,2 0 0 16,0 0-8-16,2 0 1 0,-10-1-78 15,34-6-113-15</inkml:trace>
  <inkml:trace contextRef="#ctx0" brushRef="#br0" timeOffset="88159.58">27529 13175 91 0,'23'-25'47'0,"-10"9"-41"0,-5 2-1 16,0 1 31-16,13-29 1 0,-11 1 13 0,-7 6 1 15,-1 19-10-15,1-16 1 0,-1 1-15 16,-2 16-1-16,0-16-18 0,-2 14 2 0,-3-39-7 16,-7 8-4-16,-6-29 1 15,-1 22 1-15,4 6-2 16,-7-8 1-16,11 19 3 0,-2 1 0 15,0 5 7-15,-3 6 1 0,-1 7 3 16,5 10 2-16,-21-13-6 0,10 10 0 0,0 2-2 16,-1-2 2-16,-1 6-5 0,14 3 1 15,-1 1-4-15,-22-6 1 0,11 3-2 16,3-1 0-16,-3 1-3 0,3 0 0 0,11 1-3 16,-20-5 0-16,20 6 5 0,-11-1 1 15,-6-3 0-15,9 5 0 0,3 2 2 0,0-3 0 16,3 3-4-16,5 0 1 0,-5-1-1 15,8 0 1-15,-13-1-2 0,26 2 1 0,-10-1-1 16,-9-1 0-16,8-4 0 0,-3 2 1 16,1 2-2-16,0-1 0 0,3-1-6 15,-1 1 0-15,-1 1-41 0,0-3-37 16,1 3-111 0</inkml:trace>
  <inkml:trace contextRef="#ctx0" brushRef="#br0" timeOffset="98063.66">7083 15749 1152 0,'2'0'492'0,"6"0"-452"0,4 0 1 0,2 0-24 15,4 0 1-15,14 0-12 0,8 0 0 16,8 0-3-16,3 0 0 0,2 0-20 16,1 0 2-16,-5 0-70 0,-1 0 1 0,-10 0-126 15,-4 0 1-15,3-5-448 0</inkml:trace>
  <inkml:trace contextRef="#ctx0" brushRef="#br0" timeOffset="98328.23">7467 15591 498 0,'-18'4'352'0,"4"16"-163"0,8 8-52 16,3 8-40-16,0 152-18 16,9-151-59-1,11 7 1-15,-17-56-22 0,14 55 1 0,10 1-24 16,1-13 1-16,-8-23-56 0,-8-7 0 15,2-3-90-15,8-13-64 16,10-16 169-16,-11-7 0 0,-6 0 82 16,-1 11-1-16,-4 6 66 0,3 6 1 15,-8 12 40-15,1 2 1 0,-1 2 72 16,-2 12-94-16,2-12-89 16,1 9 2-16,15 35-24 15,-10-24 0-15,-4-7-73 0,0-9 0 0,3 8-77 16,-7-13 0-16,-6-20-119 0,11 21-1 15</inkml:trace>
  <inkml:trace contextRef="#ctx0" brushRef="#br0" timeOffset="98896.7">7694 15572 324 0,'0'0'185'0,"2"0"-50"0,3 1-16 16,2 13-4-16,12 15 22 15,34 128 37-15,-43-118-101 16,1 16 1-16,-3-15-32 15,-1-5 1-15,-3-9-29 0,0-17 0 16,-1 9-11-16,-3-15 1 0,1 0-27 16,1-3-1-16,-2 0-92 0,0-17-47 15,9-4 50-15,2-41 93 16,10-39 47-16,1 43 40 16,12 7 0-1,-21 43 0-15,-5 11-16 0,-3 3 0 0,5 11-12 16,-7-8 0-16,-6-13-27 0,6 12 2 15,13 30-38-15,-10-26 2 0,1-8-91 16,3-1-41-16,1-5 95 16,-13-10 1-16,38-9 46 15,-17-17 1-15,-6 18 77 0,-6 4 71 16,-4 20-36-16,-8 13-69 16,7-15-82-1,14-2-153-15,-16 4-93 16,12-7 63-16,0-11 206 15,6-32 226-15,1-22-76 16,-17 64-1-16,6-14 7 16,-3 18 0-16,0 5-39 0,0 3 0 15,4 12 61-15,41 73-51 0,-17-18-42 16,-3-4 1 0,-5-11-21-16,-3 2 0 0,-2 1-5 0,-2-6 0 15,-6 0 0-15,-9-4 1 0,-3-3-10 16,0-22 2-16,-3-4-10 0,-5 25 0 0,-5-3-16 15,-19 14 0-15,-16-10 0 0,7-24 0 16,-3-9 0-16,-2-6 0 0,2-10-12 16,2-5 0-16,26-7-15 0,3-2 1 0,-30-22-145 15,21-23-287-15</inkml:trace>
  <inkml:trace contextRef="#ctx0" brushRef="#br0" timeOffset="99023.21">8693 16020 1188 0,'0'14'388'0,"-2"-3"-660"16</inkml:trace>
  <inkml:trace contextRef="#ctx0" brushRef="#br0" timeOffset="99475.71">9841 15155 894 0,'-13'13'486'0,"7"12"-386"15,4 1 0-15,-1 7-33 0,-12 135 2 0,15-107 12 16,2 110-42-16,8-22-38 16,6-81 0-16,10-19-32 15,29-20-53-15,6-26 32 16,-25-19-1-16,-21-11-21 0,13-34 62 16,-1-55 19-1,-30 44 0-15,-12 30 5 0,0 26 0 0,-3 4-6 16,-32-19 0-16,-27 39-23 15,20 35-87-15,39-17-142 16,-36 45 0-16</inkml:trace>
  <inkml:trace contextRef="#ctx0" brushRef="#br0" timeOffset="99580.72">10132 15826 1200 0,'0'3'451'0,"-2"2"-435"0,-1 4 0 0,-1-3-39 16,-10 18 2-16,3-3-322 0</inkml:trace>
  <inkml:trace contextRef="#ctx0" brushRef="#br0" timeOffset="108983.71">7381 16756 756 0,'-7'0'321'0,"4"0"-295"0,3 0 0 16,7 0 39-16,-1 0-1 0,10 0-18 0,14 0 1 15,41 0-24-15,-36 0 1 0,39 0-13 16,12 0 1-16,14 0-4 0,69-4 0 15,90 1-9-15,-123 2 0 0,-1 0-98 16,0-3 0-16,1-2-115 0,6 4-1 16</inkml:trace>
  <inkml:trace contextRef="#ctx0" brushRef="#br0" timeOffset="109283.75">9662 16568 909 0,'11'2'352'0,"21"-2"-323"0,20 0-19 15,-4-3-58 1,190-15 0-16,-194 9-206 0,44-22 1 16</inkml:trace>
  <inkml:trace contextRef="#ctx0" brushRef="#br0" timeOffset="110787.74">11699 16338 637 0,'0'-6'252'0,"3"3"-219"0,0-2 1 0,3 0 28 16,22-2-36-16,-13 7-20 15,8 2-1-15,17 10-1 16,-25 6 1-16,-4 8 8 0,-3 20 1 0,-7-25 37 15,-1 20 2-15,-1 0 5 0,-3-19 1 16,0 19-26-16,0-1-1 0,-3-4-22 16,4-7-1-16,0-7 2 0,3-2 1 15,0-19-7-15,6 4 2 0,1-10-29 16,-7-3 1-16,12 1-2 0,41-34 2 0,-17 5-28 16,36-26 15-16,-15 28 31 15,-16 18 0-15,4 13 13 0,-1 3 26 16,-2 3-21-1,-19 1 0-15,-17-3 3 0,-2 1-1 0,10-1 24 16,-10-1 1-16,-4 0-23 0,-5 0 2 16,2 0-11-16,0 0 0 0,-4 0-5 15,-29-4 1-15,-3-2-10 0,10 1 1 0,6 1-56 16,5 1 0-16,3 0-158 16,4 1 2-16</inkml:trace>
  <inkml:trace contextRef="#ctx0" brushRef="#br0" timeOffset="110964.74">12733 16441 850 0,'0'-5'333'0,"4"-3"-316"0,0 2 0 0,4-5-12 0,14-16 1 15,10-2-6-15,-6 12 0 0,6 4 1 16,4 0 1-16,7 2-52 0,3 1 0 15,-2 0-158-15,-2-3 1 0</inkml:trace>
  <inkml:trace contextRef="#ctx0" brushRef="#br0" timeOffset="111575.74">12135 16413 281 0,'12'9'270'0,"2"-3"-150"15,-5-1-1-15,5-1-20 16,21 8 0-16,-13-7-34 0,-10-5 0 0,13-3-26 16,-4-4 0-16,16-15 54 0,-14-23 18 15,-24 35-80-15,-6-1 0 16,-11-19-14-16,-10 27-1 0,-7-1-5 16,-26 4 1-16,45 6-11 0,-19 3 1 0,6 5-15 15,4 5 1-15,10 0-51 0,6-3-1 16,9 11-175-16,3-20 1 0</inkml:trace>
  <inkml:trace contextRef="#ctx0" brushRef="#br0" timeOffset="112328.24">13354 15948 694 0,'-7'9'364'0,"4"0"-297"16,0 2 2-16,0 7 37 0,-8 89-38 15,11-79-49 1,0 14 0-16,1-52-8 0,2 29 2 0,4 30-4 16,2-21 0-16,11 7 4 15,-9-29 1-15,21 12-2 0,4-11 0 0,-7-5-3 16,0 1 0-16,-13-7-8 0,13-3 1 16,1-6-23-16,-4-2 1 0,-4-3-19 15,8-11 1-15,-13 5-49 0,-3 4 0 0,-5-17-117 16,-3-6 52-16,-6 26 131 15,-3 2 2-15,-2-14 26 16,-5 9 0-16,-3 9 13 0,-10-1 0 0,14 12 9 16,-19 0 0-16,17 11 46 0,-21 21-1 15,-4 41-41 1,22-17 0-16,7-12-16 0,3 6 1 16,4-1-15-16,0-29 1 0,0 18-10 0,0-24 0 15,0 15-50-15,4-5 1 0,0-20-87 16,3 9 0-16,-3-13-116 0,-8-15-1 0</inkml:trace>
  <inkml:trace contextRef="#ctx0" brushRef="#br0" timeOffset="112496.74">13780 16324 602 0,'23'19'415'0,"-3"-3"-240"16,3-3-77-16,-6-6-41 15,35 16-25 1,-23-20 1-16,-26-7-10 0,0-3 0 0,-4 1-14 15,-1-9 1-15,-4 19-13 0,3-12 2 16,-29-43-30-16,10 38-1 0,2 3-79 0,-9-5-1 16,17 7-247-16,-24-15-1 0</inkml:trace>
  <inkml:trace contextRef="#ctx0" brushRef="#br0" timeOffset="112703.24">14125 16152 646 0,'0'0'286'0,"-1"0"-275"16,1 0 1-16,0 0-10 0,0 0 1 15,0 0-17-15,0 0 1 0,0 0-174 16,0-3-257-16</inkml:trace>
  <inkml:trace contextRef="#ctx0" brushRef="#br0" timeOffset="113399.26">14235 16086 355 0,'-7'-2'152'0,"3"-1"-118"0,2 2-7 15,1 1 1-15,1 0 142 0,3 4-29 16,-8 0-67-1,2 15 2-15,3 12 0 0,1-1 2 0,1-1-18 16,0 0 0-16,-1 0-22 0,-1-1 1 16,0 0-21-16,0-6 2 0,0-3-16 15,0-4 0-15,0-13-7 0,0 1 1 0,2 6 6 16,-2-17 0-16,1 7-29 0,2 1-1 16,-1-5-19-16,4-7 1 0,31-41-3 0,-19 14 35 15,11-13 11 1,-25 47 1-16,9-6 43 0,-5 10 20 15,0 1-39 1,-5 1 0-16,-3 3-15 0,3-3 1 16,-3 0-7-16,3 0 0 0,0 1-2 0,5 0 0 15,-2-1-30-15,0 1 2 0,34 7-78 16,-17-20 6-16,-5 4 80 16,-2-3 0-16,8-4 17 0,-13 14 0 15,-9 2-1-15,8 2 1 0,-5-3-10 16,3 3 0-16,7 2-81 0,-7-15-49 15,18-3 116-15,3-17 2 16,0-12 58-16,-23 35 1 0,10-7 115 0,-3 5 43 16,-3 6-115-1,-7 3 1-15,5 6-40 0,-13-4 0 16,14 6 26-16,16 38-17 16,-10-26-35-16,-9-13 0 15,16 14 0-15,-13-14 0 0,-3-3 9 0,-4-5 1 16,-2 0-6-16,0 0 2 0,-2 1-9 15,2 1 1-15,-6 3 1 0,0 1 0 0,-22 23-4 16,-7-1-1-16,7-8-5 0,-15 9 0 16,26-23-25-16,-15 7 2 0,-14-2-28 15,14-8 1-15,22-1-55 0,-14-1 1 0,13-6-318 16</inkml:trace>
  <inkml:trace contextRef="#ctx0" brushRef="#br0" timeOffset="113879.76">14442 16254 833 0,'0'0'414'0,"-2"3"-361"0,2 3 0 16,-1 1-30-16,-1 2 1 0,1 6-19 15,-3 9 1-15,3-6-6 0,1-3 1 0,0 6-6 16,0-14 1-16,0 4-22 0,0-2 1 16,0-4-21-16,0-4-1 15,0-5 23-15,0 7 2 0,0-5 9 16,-4 2 0-16,4-3 8 16,0-3 1-16,0 1 2 0,-7-24 1 0,7 8 2 15,0 2 1-15,2 11 0 0,3-22 1 16,5 6 9-16,1 11 0 0,1 3 2 15,2 2 0-15,3 1 25 0,-8 14-11 16,4 1-28-16,-3 8 0 16,-16-4-69-16,25 50 1 0,-21-30-187 0,-3-1-1 15</inkml:trace>
  <inkml:trace contextRef="#ctx0" brushRef="#br0" timeOffset="114855.77">12344 16680 352 0,'0'7'142'0,"0"-1"-142"0,0-5 1 16,-3 1 1-16,3-3 1 16,3-1 0-16,-3 2-2 0,0 2 0 0,1-2 2 15,1 0 0-15,1-1 5 0,5 1 2 16,-4-4 15-16,4 1 2 0,26 0 8 15,-20-3 1-15,5 0 7 0,-8 4 0 0,1 1-6 16,1 1 1-16,-2 0-22 16,-2 0 1-16,-6 1-14 0,6 1 0 0,-14-1-21 15,8 0 0-15,-1-1-28 0,1 0 1 16,0 1-11-16,0 1 0 0,-1-4-75 0,7 1-7 16,-4 1 102-1,-1-1 1-15,-2 0 31 0,6-3 1 0,-4 1 19 16,2-1 1-16,-1 1 23 0,-1-1 0 15,1 0 80-15,-2 4 67 16,8-5-121-16,-5 5 1 0,0 0-26 16,52-15 0-16,-47 26-11 0,14 10 0 15,-5-6-11-15,-2-2 2 0,18 10 10 16,-10-7 18-16,-17-10 1 16,-5-3 0-16,10 14-15 15,-12-9 0-15,-7-1-9 0,-7 15-21 16,-6-9-12-16,14-18 0 15,-7 11-35-15,-39 16 0 0,33-22-50 0,5-3 1 16,6-2-78-16,-14-11 0 0</inkml:trace>
  <inkml:trace contextRef="#ctx0" brushRef="#br0" timeOffset="115143.78">12470 16672 386 0,'0'0'200'0,"-3"3"-165"0,3 3-1 0,0-1-11 16,0 3 0-16,0-3-18 0,0 5 0 16,0 8-25-16,0-7 1 0,0-22-133 15,0 11-110-15,0 9 111 16</inkml:trace>
  <inkml:trace contextRef="#ctx0" brushRef="#br0" timeOffset="115224.28">12418 16743 76 0</inkml:trace>
  <inkml:trace contextRef="#ctx0" brushRef="#br0" timeOffset="115391.79">12278 16810 410 0,'6'10'181'0,"-2"0"-175"0,0 0 1 0,0 0-32 15,13 21-1-15,-9-10-295 0</inkml:trace>
  <inkml:trace contextRef="#ctx0" brushRef="#br0" timeOffset="116440.28">16678 16431 769 0,'0'34'398'0,"0"12"-288"15,0 6-41-15,0-14-53 16,0-4 1-16,0 32-13 0,1 30-1 16,3-57-40-16,-1-7 1 0,6 1-244 15,0-10-301-15</inkml:trace>
  <inkml:trace contextRef="#ctx0" brushRef="#br0" timeOffset="116635.28">16907 16681 584 0,'0'13'373'0,"0"2"-288"16,2 5 2-16,1-4-27 0,13 67 1 16,-11-76-24-16,9 8 0 0,4 4-20 0,11 2-1 15,-10-14-6-15,3-5 1 0,-12-3 0 16,10 0 0-16,-13-3 1 0,4-4 0 0,4-10-2 15,-25 17-1-15,23-35-7 0,-13 18 0 16,-7 1-19-16,-2 3 0 0,3 7-32 16,-5-5 1-16,-4-5-76 0,7 10-1 15,8 4-96-15,-6-7 1 0</inkml:trace>
  <inkml:trace contextRef="#ctx0" brushRef="#br0" timeOffset="116807.29">17261 16741 382 0,'11'14'341'0,"-3"-6"-258"15,-1-1 1-15,4-1 43 0,17 12-50 16,-12-13-58-16,-10-7-1 16,4-1-8-16,-20-3 1 0,15 3-4 15,-3-2 1-15,-2-1-5 0,6-35 1 0,-16 28-8 16,-9-1 0-16,19 22-13 16,-12-14 0-16,-25-6-103 0,-1 11-376 15,30 5 215 1</inkml:trace>
  <inkml:trace contextRef="#ctx0" brushRef="#br0" timeOffset="117255.78">17576 16672 606 0,'0'0'411'0,"0"8"-215"0,4 2-135 16,-4 1 2-16,3 6-29 0,-2 6 1 15,2-1-19-15,1 0 1 0,-1-2-11 16,-2-1 0-16,7 5-5 0,-8-18 1 0,0-3-1 16,3 0 0-16,0 9-1 0,-6-18 1 15,3 7 0-15,3-1 1 0,-3 0-10 16,0 1 0-16,0-6-21 0,1 1 1 0,1-1-4 15,10-22 1-15,-4-7 6 0,-1 11 13 16,-2 16 12 0,-2 3 0-16,7-17 15 0,0 18 1 15,-7 3 9-15,-6 5 0 0,3-4-2 0,5-2-1 16,-4 4-11-16,2-1 2 0,1 0-13 16,-4 0 1-16,3-2 5 0,-2 2 0 0,6-1-8 15,0 2 0-15,-6-6-35 0,39 15 1 16,-21-19 4-16,-5 1 0 0,12-5 17 15,-17 16 27-15,19 7-6 16,-12 11 1-16,2 22-9 0,-12-11 1 16,-2-23-84-16,4 13 1 0,-4-9-191 15,0-13 1-15</inkml:trace>
  <inkml:trace contextRef="#ctx0" brushRef="#br0" timeOffset="117473.28">18184 16654 775 0,'0'3'458'0,"0"2"-360"16,0 3 2-16,0 0-26 0,4 0 2 0,-1 14-24 16,0-5 0-16,6 5-13 0,-2-8 1 15,-4-6 19-15,4 6-4 16,-4-2-36-16,2 8 2 0,-8-17-14 16,-2 4 1-16,-2 3-7 0,-7-2 0 15,7-8-12-15,-5 6 1 0,-35 15-25 16,30-18 1-16,11-3-54 0,3 1 1 15,-14 0-85-15,11-1 1 0,4-2-139 16,7-3 0-16</inkml:trace>
  <inkml:trace contextRef="#ctx0" brushRef="#br0" timeOffset="117963.28">18090 16658 645 0,'-22'0'332'0,"13"0"-266"0,3 0 2 0,3 0-10 15,0 0 0-15,10 0-9 0,7 0-78 16,-14-1-134-1,28-2 2-15</inkml:trace>
  <inkml:trace contextRef="#ctx0" brushRef="#br0" timeOffset="118187.81">18592 16526 884 0,'20'-3'396'0,"8"-8"-311"0,-2 4-66 16,-5 1-1-16,81-28-15 15,-86 27 1-15,15-4-27 0,-8 4-1 0,-3 0-36 16,-12 3 1-16,-5 4-5 0,7-6 2 16,-8 5-33-16,3-4 1 0,-12 5-18 15,9-2 0-15,-5 0-36 0,0-1 1 0</inkml:trace>
  <inkml:trace contextRef="#ctx0" brushRef="#br0" timeOffset="118308.28">18689 16250 667 0,'0'29'377'0,"-2"22"-234"0,2 9-67 16,0 13-89 0,-2 256-85-16,2-278 0 15,0 28-190-15,-4-24 0 0</inkml:trace>
  <inkml:trace contextRef="#ctx0" brushRef="#br0" timeOffset="119847.28">12418 17102 468 0,'150'0'188'0,"-40"4"-184"0,-11-2 1 15,-7 5-24-15,355 29 1 0,-364-25-99 0,80 8 2 16</inkml:trace>
  <inkml:trace contextRef="#ctx0" brushRef="#br0" timeOffset="120655.92">11858 16899 314 0,'-6'-2'160'0,"6"0"-109"16,3 4 0-16,0-2 20 0,2 0 1 15,10 1-17-15,17 6 1 0,25 6-18 16,-7 2 1-16,13-3-17 0,12 1 2 0,54 5-1 15,-31-2 2-15,9 2 4 0,16-14 2 16,10-6-11-16,14-1 2 0,2-4-14 16,-1-7 0-16,-3-1-5 0,3-9 0 15,-3 1-6-15,-1 2 1 0,16 3-115 16,50-6-243-16</inkml:trace>
  <inkml:trace contextRef="#ctx0" brushRef="#br0" timeOffset="121303.92">16045 17562 663 0,'5'4'252'0,"12"-1"-243"16,5 2 0-16,8-2 22 0,142 10-1 0,-120-13 0 15,65 0 1-15,13-4-32 0,27-13 1 16,11-4-32-16,15-3 0 0,-1 1-29 0,-7 9 0 16,-6-3-56-16,-3 1 1 15,13-2-260-15</inkml:trace>
  <inkml:trace contextRef="#ctx0" brushRef="#br0" timeOffset="131687.75">2942 9751 817 0,'-9'3'308'0,"6"-2"-297"16,0-1 2-16,1 0 36 0,4 0 1 0,3-1-11 15,-4 0 0-15,2-3-28 0,5-1-1 16,30-27-6-16,12 0 0 0,11-8-2 16,-14 14 1-16,7 4-1 0,0-2 1 0,5 4 5 15,0 0 2-15,3 5-3 0,-1-1 0 16,-2 5 2-16,0 3 0 0,0 2 0 0,-4 2 1 15,-27 4 0-15,27-4 0 0,-30 4-3 16,30-1 0-16,-1 1-2 0,1 0 1 16,-26 0 0-16,25 0 1 0,3 0-3 15,-2 0 0-15,28-1-3 0,-31-3 1 16,0-3-2-16,30-7 1 0,-31-1-2 0,1 3 0 16,-2 1 1-16,0 2 1 0,2 3-1 15,1 3 1-15,0 0-1 0,4 0 0 0,-31 3 0 16,27 0 1-16,-3 3 0 0,-26-3 0 15,44 5 1-15,-25 0 1 0,-5 1 0 16,2-3 0-16,0 1-1 0,3 0 1 0,12-8 2 16,13-4-4-16,4-7-1 15,50-14 1-15,-47 9-5 0,17 5 0 16,-31 9 4-16,-6 5 1 16,8 5 31-16,34 25 15 15,9 9-34-15,-35-14 2 0,-7-1-8 16,5-6 1-16,5-1-3 0,6-10 0 15,3-1-4-15,-3-5 1 0,1 1 0 0,4-1 0 16,-1-1-2-16,5-8 1 0,0-1-1 16,1 0 1-16,-3 7 0 0,4 0 1 0,-2 3-2 15,-6 0 1-15,0 3-1 0,-5 2 0 16,-1 4 0-16,2 0 1 0,2 1-2 16,3-5 1-16,3 0 1 0,2-4 1 0,0-1-2 15,-4 0 1-15,1-1-1 16,2-7 0-16,-2 0 0 0,3-3 0 0,3 0 0 15,2 8 0-15,4 2 0 0,-7 1 1 16,-2 1-2-16,-2 3 1 0,-1 4 0 16,-1 1 1-16,1 1 0 0,1-6 0 0,1-2-2 15,1-2 1-15,0 0 0 0,-1 0 0 16,-2-1 0-16,1-5 0 0,7-3 0 0,-1 2 0 16,4 1-1-16,3 1 0 0,1 3 2 15,-13 2 1-15,1 0-1 0,-1 4 0 0,-4 5 1 16,-1 1 1-16,-3-1-2 0,4-1 1 15,2-3 0-15,2-4 1 0,0-2-1 16,2-8 1-16,4-3 2 0,5-14 0 0,1-5 11 16,12-2-1-16,2-1 3 15,8 4 1-15,17-5 2 0,55-3-8 16,-22 14-10-16,-80 12-1 16,-18 1-22-16,-11 8 2 0,-6 0-74 15,-11 3 0-15,-7-2-245 0,-32-3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48:47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20189 8083 921 0,'0'0'438'0,"2"2"-322"0,-1 3 1 0,2 6-57 16,2 12 0-16,1 14-42 0,11 102-1 0,-19-169-11 16,7 97 1-16,0 3-11 0,-1 1 0 15,4 66-27-15,-8-73-1 0,0 8-112 16,12 14-104-16,2-36 45 16,-9-51 1-16,8 12-88 0,-2-18 1 15</inkml:trace>
  <inkml:trace contextRef="#ctx0" brushRef="#br0" timeOffset="158.49">20630 8020 551 0,'14'-19'383'0,"-5"14"-239"0,-3 2 0 15,0 8-22-15,11 0 0 0,2 30-56 0,1 27-1 16,-11-1-33-16,-3-29-1 0,5 33-16 16,-2 8 0-16,0-3-12 0,6 32 1 0,-10-42-22 15,-2-9 0-15,0 0-58 0,-4-53 0 16,2 46-92-16,-1-2-1 0,-4-30-219 15,-6 28 0-15</inkml:trace>
  <inkml:trace contextRef="#ctx0" brushRef="#br0" timeOffset="290">20541 8679 856 0,'-8'-8'492'0,"7"-3"-314"0,2 1-79 15,7 3-83-15,13-16 1 0,21 7-16 16,-5 10 1-16,26-3-124 0,24-3-243 15</inkml:trace>
  <inkml:trace contextRef="#ctx0" brushRef="#br0" timeOffset="918.99">20825 8489 487 0,'3'0'335'0,"-3"3"-123"0,0 8-29 16,4 3-138-16,0 13 1 16,0 5-25-16,1 11 2 0,-2-2-17 15,3 3 1-15,-2 1-16 16,-1-2 0-16,2-3-34 0,-2 0 1 0,-1-8-58 0,1-1 0 15,0-9-106-15,-3-18 2 16</inkml:trace>
  <inkml:trace contextRef="#ctx0" brushRef="#br0" timeOffset="1117.99">20438 8598 676 0,'-46'12'372'0,"27"-8"-320"0,3 3 1 16,6-3-19-16,-19 11 1 0,34-5 12 0,16-9-66 15,-2-7-15 1,73 24 1-16,-61-21-78 0,33-1 0 0,-1-5-106 16,37-13 2-16</inkml:trace>
  <inkml:trace contextRef="#ctx0" brushRef="#br0" timeOffset="1914.49">21478 7874 370 0,'29'-9'302'0,"-14"3"-202"0,-4 4 1 16,-3 2 6-16,13-3 0 0,-11 8-35 0,-3 7 0 15,-4 19-13-15,-7 9-36 16,-7 4-21-16,0 2 1 0,0-22-39 16,-15 46-2-16,11-31 7 15,7-4 0-15,8-15 0 16,5-14-1-16,9 10 4 0,1-7 1 0,-7-4 18 15,16 6-1-15,-7-3 15 0,-14-2-1 16,7 5 4-16,-1 8 0 0,-9-1 25 16,-2 9 0-16,-4 3 0 0,-2 2 1 15,1 0-10-15,-7 2 1 0,8-15-8 0,-5 32-6 16,4-18-1 0,5-6 0-16,2-6 2 0,2-6 1 0,-2-8-1 15,4 13-1-15,-3-9-8 0,-1-5 0 16,2 1-2-16,-1-4 0 0,-1-1-51 15,2-10-19-15,0 5-24 16,2-2-1-16,16-21-66 0,-4-31 1 16,-5-1-12-16,4-12 2 0,15-67 22 15,6 14 197-15,13-19 158 16,-1 7 58 0,-6 51-144-16,-23 52 2 0,-7 14-35 15,-7 14 1-15,-2 4-24 0,-2 0 0 16,-1 0-21-16,0 0 1 0,-1 6-27 0,-1-2-1 15,-4 20-18-15,-9 15 1 0,-1-4-24 16,-2 5 0-16,-16 32-85 0,11-11-1 16,6-8 75-16,11-21 0 15,6-16 27-15,0-5 1 0,0 8 6 16,5 1 0-16,-5 1 1 0,4 1 1 0,1 2 0 16,0-1 1-16,-4-10 1 0,2 10 1 15,4-2-4-15,-7-12 1 0,5 9-8 16,0 5 0-16,-2-19-103 0,-1-2 0 0,-1 4-105 15,-2-20-1-15</inkml:trace>
  <inkml:trace contextRef="#ctx0" brushRef="#br0" timeOffset="2063.5">21980 7743 593 0,'0'9'338'0,"0"6"-226"0,0 4-112 15,0-2-60-15,0-3 1 0,0 15-62 16,0 2 1-16,-3 7-46 16,-3-13 1-16</inkml:trace>
  <inkml:trace contextRef="#ctx0" brushRef="#br0" timeOffset="2180.98">21940 8139 269 0,'0'-13'174'0,"0"6"-124"0,5-1 0 0,-5 1-21 15,6-9-1-15,6-6-20 0,3 7 1 0,-1 2-13 16,3 0 1-16,-4 3-21 0,-1 2-1 15,3-1-41-15,-10 4-199 16,0 5 127 0</inkml:trace>
  <inkml:trace contextRef="#ctx0" brushRef="#br0" timeOffset="2401.98">21954 8186 441 0,'-6'9'276'0,"3"-7"-189"15,3 1 2-15,-5-3 21 0,13-2-82 16,-5-1-31-16,-2 3 0 15,4-3-18-15,4-4-1 0,3-2-13 0,36-25 2 16,-33 25 11-16,-8 6 2 0,5-3 20 16,-1 4 0-16,-8 6 16 0,-10 4 2 0,12 0 17 15,8 39 2-15,-13-12 21 0,0 1 2 16,1 0-23-16,-1-18 1 0,3 18-23 16,-3-4 1-16,3-4-13 0,3-2 1 0,-3-17-16 15,0 9 0-15,-1-14-155 16,1 7-177-16</inkml:trace>
  <inkml:trace contextRef="#ctx0" brushRef="#br0" timeOffset="2625.99">21970 8334 447 0,'7'-15'213'0,"2"4"-189"0,1 7 0 16,0-1-20-16,22-11 1 0,-7 10-12 15,4 3 1-15,-3-1-55 0,4 1 1 0,-7 1-62 16,-8 2 1-16,-11 10 26 0,4 21 145 15,-18 5 25 1,-7 5 2-16,3-23 24 0,-26 35 1 0,-3-4 6 16,17-18 1-16,0 0 66 15,7-8-26-15,24-21-123 16,-4 6 2-16,16-9-45 0,-2 0 1 16,22-10-164-16,36-25-414 0</inkml:trace>
  <inkml:trace contextRef="#ctx0" brushRef="#br0" timeOffset="2813.53">22628 7428 799 0,'-12'4'283'0,"6"2"-283"0,0 1 1 0,3 2-53 16,-12 14 0-16,4-7-408 0</inkml:trace>
  <inkml:trace contextRef="#ctx0" brushRef="#br0" timeOffset="3666.5">22523 7769 473 0,'0'0'308'0,"0"-9"-238"15,3 0-49-15,1-3-1 0,5-8-15 16,10-15 1-16,1 14-10 0,-1 3 0 15,15 0-5-15,-11 12 1 0,-1 6 39 16,-2 3 0-16,-9 17 47 0,15 54-11 16,-14 12-31-16,-4-6 1 15,-5-14 7-15,-3-30 0 0,1 79 8 16,-4 10-38-16,2-16-14 16,1-51 0-16,0-12-28 0,0-13 1 15,0-4-56-15,1-34 0 0,1 13-51 16,-1-4-1-16,1 10 14 0,-1-3 1 0,-1-32 35 15,0 17 1-15,4-1 70 0,5-31 1 16,-6-16 112-16,-3 6 64 16,1 24-89-16,1-18 0 15,2 0-24-15,3 6 0 0,2 9-14 0,14-19 1 16,15-16 24-16,8 1-11 16,1 0-40-16,-12 11 2 15,-9 13-9-15,-3 4 1 0,-3 2-8 0,-3 2 1 16,-2 3-24-16,-4 2 2 0,-6 12-30 15,-2 1 2-15,9-23-108 0,-9 13-60 16,0 4 148-16,-3 4-1 16,0 11 56-16,0 0 0 0,-2 12 54 15,4-15 1-15,-4 6 46 0,1 5 0 0,-7 37 81 16,-9 15-54 0,5-16-85-16,-5 2-1 0,5-13-23 15,1-13 0-15,3-4-35 0,7-11-1 16,-2 3-86-16,3-10 46 0,6-10 67 15,-4 11-1-15,1-5 29 16,21-31 0-16,1-2 43 0,-7 14 1 0,4 3-1 16,-3 3 0-16,-1 7-3 0,-2 5-1 15,7 4 0-15,-18 3 0 0,-2 7-30 16,6 4 1-16,-2 28-10 0,-9 7-9 16,-3 3-14-16,-2-27 0 15,-6 28-17-15,-11 12 0 0,7-30-1 16,1-3-1-16,-3 5 3 0,9-16 1 15,10-14 2-15,-1-1 2 0,1 0 8 16,0 2 1-16,1-1 8 0,4-8 0 0,-4 4 21 16,9 1 1-16,-4 4 9 0,31 3 0 15,-12-4 11-15,-12-1 0 0,-8 1 1 0,3 0 1 16,2 3-21-16,-20-10-1 0,11 8-14 16,-1 0 0-16,-1-5-21 0,-4 5-1 0,3-4-23 15,-1 3 0-15,-35 28-102 0,5-24-55 16,7-7 101-1,0-1 1-15,3-5 65 0,11 0-1 0,-2-2 49 16,5-3-1-16,6 4 25 16,-8-9 0-16,16 20-4 0,-5-5 1 0,-4-2 28 15,4 2-1-15,4-1-6 0,-1 1-1 16,5 1 10-16,14-7 0 0,25 20-27 0,-1 1 1 16,2 5-22-16,37 14-1 0,-18-2 21 15,4 0 0-15,3-4-40 0,-3 0 2 0,-5-4-37 16,-9-2 0-16,-13-3-95 0,-7-1 0 15,-19-7-295-15,-8-6 1 0</inkml:trace>
  <inkml:trace contextRef="#ctx0" brushRef="#br0" timeOffset="3778.49">23808 8540 765 0,'-16'0'188'0,"3"-5"-445"0,-1 2 1 15</inkml:trace>
  <inkml:trace contextRef="#ctx0" brushRef="#br0" timeOffset="5058.01">19954 9402 747 0,'0'15'318'0,"0"-6"-271"0,3 2 1 0,2-6 0 16,13 18 0-16,33-12 1 0,92-36-31 16,-183 25-18-16,178-36 1 15,13-22-3-15,-57 27 1 0,4 3 0 16,-3 8 1-16,0 5-3 15,-7 12 1-15,1 4 2 0,-3 3 0 0,-5 5 2 16,-9 5 0-16,-2 5 0 0,2-8 0 16,-2-1 0-16,7-9 1 0,6-1 51 0,17 0 0 15,12-3-19-15,19-18 2 0,22-5-15 16,77-8-3-16,-10 6-1 16,-86 13 1-16,-21 6-9 0,-13 6 0 15,-1 2-4-15,-10-4 2 0,-2-2-6 16,-5 6 0-16,-5 1-3 0,-2 0 0 0,6 0-61 15,33 0-109 1,-25 1-92-16,-55 3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01:57:44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9502 9332 263 0,'0'-10'-110'0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53:39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13238 13456 326 0,'-290'10'87'0,"38"-18"-245"15,33-49 16-15</inkml:trace>
  <inkml:trace contextRef="#ctx0" brushRef="#br0" timeOffset="2636.51">10349 6384 869 0,'0'0'365'0,"0"0"-325"16,0 0 0-16,4-1-14 0,-1-1 0 15,11-5-16-15,9-5 1 0,18-6-8 0,-7 3 1 16,3 1 0-16,2 5 1 0,2 1 1 16,2 5 1-16,1-1 0 0,1 4 1 0,-25 0-3 15,19 2 0-15,-4 0-4 0,-15-1 1 16,32 3 0-16,-19 4 1 0,1-1-2 15,0-2 1-15,-1 1-2 0,2-4 1 0,0-1-4 16,2 1 1-16,-1-2 1 16,3 0 1-16,-3 0 0 0,-18 0 0 0,35 1 0 15,-20 1 1-15,-2 5-1 0,1-2 1 16,-2 6 0-16,11 5 1 0,-15-5-1 16,2-1 0-16,-12-7 4 0,32 7 0 0,-7-8-3 15,-20-4 0-15,21-5 2 0,-17 4 1 16,44-12-5-16,8-11 1 0,9-8 2 0,-29 14 0 15,1 9 7-15,-3 6 0 0,-18 10 52 16,0 4-20-16,23 6-33 16,-2 1 1-16,23 13-6 0,-43-19 0 15,-1-6-3-15,4-3 0 0,-18-5-8 16,20-6 0-16,6-8 0 0,28-19 1 16,9-15 3-16,-24 21 1 0,-2 8 4 15,-4 7 1-15,0 10 5 0,-9 3 2 0,-4 12 1 16,-24-1 1-16,-2 2-3 0,20 6 2 15,15 15-6-15,-6-4 1 0,-15-15-2 16,1-5 0-16,-14-9-3 0,18-3 0 0,-17-3-3 16,20-6 1-16,21-16 0 0,0-6 1 15,-20 20-3-15,-5 4 1 0,2 10 6 0,-5 0 1 16,-17 4 3-16,15 0 1 0,-4 5 5 16,0 4-1-16,-14-6-2 0,2-1 1 15,23 8-2-15,-2-5 0 0,-24-7-9 16,17-2 1-16,1-4-2 0,23-14 0 0,-15 0-3 15,23-17 1-15,-20 19-1 0,-3 6 0 16,1 9 5-16,-3 2 1 0,-16 16 23 16,4 5 41-16,35 25-53 15,-4 19 1-15,-28-37-10 0,1-4 2 16,4-8-7-16,3-6 1 0,6-6-4 16,3-2-1-16,6-5-2 0,-24-2 1 0,-1 1-2 15,24-3 0-15,-2-2 0 0,2 5 0 16,-3 0 4-16,-1 11 1 0,-1 3 2 0,1 6 1 15,19 11 1-15,-3 5 1 16,-15-15-2-16,1-3 0 0,5-4-13 0,2-5 2 16,-22-5-21-16,29-2 0 0,-28 0 6 15,31-4 1-15,0-4 15 0,32-11 0 0,-33 8 8 16,-4 6 0-16,-3 2 4 0,-1 6 1 16,-31 6 15-16,25 2 1 0,7 9 5 15,37 20-18-15,17 1-11 16,-37-26 1-16,-18-10-4 0,0-1 1 15,4-2 4-15,-27-1 1 0,66-3 3 0,-94 5 0 16,152-7 19-16,-12 0 8 16,14 17-14-16,-61 10 1 15,-13 4-9-15,-5-5-1 0,2-1-16 0,-5-4 0 16,13-4-20-16,57-8 10 16,0-4 17-16,-45-6 0 15,-12-2 3-15,1-2 0 0,1 3 0 16,4 6 1-16,-3 3 2 0,-5 0 1 0,-3 2-3 15,-7 6 0-15,-2 1-71 0,-11 4 0 16,-6 1-845-16</inkml:trace>
  <inkml:trace contextRef="#ctx0" brushRef="#br0" timeOffset="33459.67">14015 13205 326 0,'-26'0'189'0,"10"0"-126"0,6 0-15 15,5 0 1-15,0 0 25 0,-7-1-18 16,6 0-33-16,15-1-1 16,-9 2 1-16,0 0-1 0,-3-1 0 15,3 1-1-15,0 0-4 0,0 0-1 0,0 0-8 16,0 0 1-16,0 0 19 16,3-3-4-16,-1 3-16 15,1 0 0-15,3-1-7 0,2-1 1 16,38-5-2-16,-17 0 0 0,-18 6-3 15,12-3 1-15,10 1 3 0,-10 3 1 0,-13 3 1 16,13 4 0-16,10 7-2 0,-13 2 1 16,-1 0 0-16,4 9 0 0,-15-20-1 0,7 8 0 15,5-1-1-15,-15-9 1 0,8 1 2 16,-8-4 1-16,6 1 2 0,-5 0 1 0,5-2-2 16,8 0-1-16,-3-4-3 0,13-7 0 15,-4 1-2-15,1 0 0 0,1 4 3 16,0-1 0-16,2 2 7 0,0 5 0 15,0 0 0-15,0 1 2 0,1 1-2 16,-17 0 0-16,16 5-2 0,-2 2 0 0,0-2-3 16,1 2 1-16,11 5 3 0,-12-6 0 15,1-2 2-15,-2-2 0 0,-2 2 6 16,1-4 2-16,5 0 26 0,-6-1-5 16,17 2-25-16,-2 0 0 15,4-2-1-15,-4 0 1 0,-21 0-4 0,14 0 0 16,3 0-2-16,2 0 2 0,-5 0-5 15,17 1 1-15,-19 1 0 0,-1-1 0 16,13 0 0-16,-20-1 1 0,3 0 3 16,-1 0 0-16,-13-1-6 0,10-2 0 0,9-5-2 15,-16 0 0-15,2-2-2 0,-3 0 1 16,0 4-8-16,-3 0 0 0,-1 1-32 16,-6 4 1-16,1 0-76 0,-1-1 0 0,-13 5-179 15,17-8 1-15</inkml:trace>
  <inkml:trace contextRef="#ctx0" brushRef="#br0" timeOffset="45908.19">12347 14103 716 0,'-3'0'343'0,"3"0"-310"15,0 0 2-15,0 0-22 0,0 0 1 0,0 0-13 16,0 0 1-16,-3 0-4 0,3 0 1 16,0 0 6-16,0 0 1 0,0 0 1 15,3 0 0-15,-3-1 3 0,4 0 1 0,1 1 0 16,1-1 0-16,2 1-4 0,32-6 1 16,-23 6-4-16,3 1 0 0,3-1-1 0,-1 2 0 15,26 3 21-15,-15 2 22 16,23 0-31-16,3 1-1 15,8-2-5-15,-5-2 0 0,-9-4 1 16,-2 0 1-16,1 0 0 0,1 2 1 16,-7 1-3-16,0 2 2 0,-6 1-3 0,-3-3 1 15,-7 2 4-15,-2-4 0 0,4 3 6 16,-24-4-1-16,9 2 21 0,-9-2 1 0,-8 0 10 16,1 0 0-16,-1 0-10 0,-1 0 1 15,1-1 14-15,1 1-23 16,-1 0-25-16,0 0 0 0,0 0-6 15,0-1 1-15,0 1-8 16,2 0 1-16,-2 0-43 0,0 0 1 0,0 0-112 16,0 0 2-16,-2-5-339 0,1 5-1 15</inkml:trace>
  <inkml:trace contextRef="#ctx0" brushRef="#br0" timeOffset="61667.85">11270 12584 851 0,'-17'6'399'0,"11"-5"-333"0,2-1 1 0,0 2-28 16,1-2 1-16,2 0-24 0,-6 1-1 0,14-2-13 15,-9 1 1-15,4 0 26 0,6 0 5 16,2 0-20-16,27 0-1 15,-2 0-7-15,9 0 1 0,0-2-6 16,-21 2 1-16,25 0-13 0,-1-1 1 0,4 1-38 16,-1 0 1-16,-2 0-72 0,1 1 1 15,3 1-384-15</inkml:trace>
  <inkml:trace contextRef="#ctx0" brushRef="#br0" timeOffset="61940.35">12089 12543 755 0,'4'4'433'0,"2"-3"-366"0,1-1 0 0,2 0-37 16,9 2 1-16,5-2-18 0,-9 0 0 0,25-3-11 15,5-1 1-15,-28 1-20 0,16 1 0 16,4-1-90-16,-2-3 1 0,23-7-580 16</inkml:trace>
  <inkml:trace contextRef="#ctx0" brushRef="#br0" timeOffset="62400.85">12703 12525 704 0,'-7'2'388'0,"3"-1"-320"0,6-1 0 16,0 1-5-16,-2 2 0 0,4 2-21 15,10 1 1-15,18 1-18 0,28-6 2 0,-9-1 16 16,15-1-23-16,37-5-19 15,66-3 1 1,58-7-33-16,-156 14-1 0,-5 2-46 0,-11 0 2 16,-8-1-304-16,-23-4 0 0</inkml:trace>
  <inkml:trace contextRef="#ctx0" brushRef="#br0" timeOffset="74468.19">14356 15277 427 0,'13'0'266'0,"11"0"-192"16,10-1-59-16,-1-3-58 15,121-9 1-15,-126 8-90 0,40-12 1 16</inkml:trace>
  <inkml:trace contextRef="#ctx0" brushRef="#br0" timeOffset="75032.22">15012 15223 259 0,'-3'-4'138'0,"3"1"-24"0,4 3 8 15,5-1-78-15,2 1 1 0,23 1 3 16,17 4-30-16,4 3-15 15,5-1 0-15,40 11-2 16,-48-9 0-16,0 0 1 0,5 5 0 0,-3-3-10 16,2 0 0-16,-5-4-106 15,-3-2-1-15</inkml:trace>
  <inkml:trace contextRef="#ctx0" brushRef="#br0" timeOffset="83252.91">14751 15791 464 0,'9'0'216'0,"0"0"-197"0,0 0 2 0,2 2 0 16,15-1-12-16,0-1-11 15,0 2 0-15,16 0-2 0,-24-2 0 16,10 0 46-16,-8 0 44 15,15 0-25-15,6-2 0 0,-23 2-15 16,21 0 1-16,0 0-14 0,-7 2 1 16,13-1-16-16,-11 0 1 0,-2 1-9 15,1 0-1-15,-1-1-4 0,2-1 0 16,-20 0-2-16,20-1 0 0,14-3-2 16,-2-2 1-16,-29 3 7 0,15 0 2 0,0-4-2 15,0 4 1-15,7-2 30 0,13 4 95 16,-4-1-108-1,4 0 2-15,8 2 5 0,1 0-5 16,-32 0-21-16,24 2 1 16,-2 0-4-16,2-2 0 0,13 1-1 0,-21 2 1 15,-1-3-4-15,2 0 1 0,-24-3-1 16,47 2 0-16,-25-3 0 0,4-2 0 0,-3 1-1 16,0-2 1-16,-1 2 1 15,0 3 0-15,2 0-1 0,-3 2 1 0,-20 2-1 16,40 4 0-16,-21 2-12 0,-1 3 0 15,14 8-89-15,-19-7 1 0,-30-9-408 16,-6 0 1-16</inkml:trace>
  <inkml:trace contextRef="#ctx0" brushRef="#br0" timeOffset="96773.7">14915 17317 435 0,'0'-1'170'0,"0"1"-155"0,3 0 0 0,-3-1 14 16,2 1 1-16,3-3-15 0,5-1 1 0,-12 4-14 15,10-4 1-15,32-13-3 0,-15 5 0 0,-2 9 27 16,4 1 38-16,-14 2-26 16,11 4-1-16,2 9 78 0,5 16-65 15,-22-18-42 1,17 23 1-16,-12-22-2 0,-5-5 2 15,-1-2-1-15,3-3 0 0,4-1-1 16,-1-1 1-16,4 0-7 0,-10-1 2 0,13-2-3 16,12-8 0-16,-7 0-1 0,0-3 1 0,-1 6-6 15,-1-2 1-15,-1 5 6 0,-2 4 2 16,-11 1 8-16,8 3 1 0,-2 0-6 0,7 10 1 16,-17-8-4-16,6 5 2 0,0 0-1 15,-1-4 1-15,11 1-2 0,-10-4 1 0,6-2 0 16,-2 1 1-16,-6-6-4 0,9-3 0 0,13-7-3 15,-12-5 0-15,3 3-3 16,-1 1 1-16,13-2-1 0,-13 12 1 0,-10 5 4 16,6-2 0-16,-6 4 4 0,18 5 0 15,-9 4 39-15,5 3 1 0,0 1-15 0,5 2-1 16,0-5-20-16,12 2-1 0,-31-11-4 16,11-1 0-16,0 0 0 0,0-2 0 0,-8 0 4 15,26-2 1-15,-26-2-3 0,34-8 0 0,-17-1-7 16,1-3 1-16,-4 7 11 0,-2 6 1 15,-1 0-4-15,0 3 1 0,-1 2 4 0,-2 1 0 16,13 10 29-16,3 5-25 16,-23-11-15-16,38 16 1 15,-32-18 2-15,-6-4 1 0,2 1 2 16,4-4 0-16,-10-1-10 0,13-4 0 0,12-7-2 16,-16 0 0-16,2 2 1 0,-3 5 0 0,6 2-4 15,2 1 13-15,1 6 4 16,-15 2 0-16,14 2-4 0,-2 0 1 15,-8 3-6-15,2-6 1 0,9 0 4 16,-7-3 1-16,3-1-4 0,2-1 1 0,-13-1-9 16,15-8-1-16,0 1 6 0,13-8 0 15,-15 8-2-15,-1 6 0 0,3 0 6 0,-2 4 1 16,-15 5 9-16,14 4 0 0,0 0-2 16,-2 3 2-16,9 10-1 0,-16-11 1 15,-9-7-1-15,21 10 0 0,-9-7-12 0,0-4 1 16,-2-1-5-16,2-2 0 0,-11-3-16 15,11-5 1-15,9-4 5 0,-10-1-1 0,1 4-88 16,-2 2-94-16,-4 3-8 16,-6 2 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56:00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5329 6331 584 0,'-3'7'295'0,"0"-6"-248"0,1-1 0 16,2 3 12-16,-1-3-43 15,2-1-11-15,-1 1 0 16,0 1 5-16,0 0 1 0,4-1-2 16,-1 1 1-16,3-2-7 0,4 1 1 0,32 3-2 15,-2-11 1-15,-8-1-2 0,4 0 0 16,-15 4-2-16,19-1 0 0,4 3 3 0,0-3 0 16,3 6-1-16,-1 3 0 0,0 4 7 15,-3 3 0-15,19 12 13 0,-27-3-1 0,11 14 5 16,-15-10-1-16,-5-2-15 0,-3-6 1 15,0-2-9-15,0 0 1 0,-10-8-2 16,11 3 1-16,15-1-2 0,-23-7 0 0,10 1-2 16,3-1-1-16,-11-3 0 15,12-1 1-15,4-1 1 0,2 2 1 0,0-1 15 16,2 3 0-16,-12 5 5 0,45 7-9 16,-20 1-7-1,24 16 0-15,-41-13 2 0,-5-5 1 0,-3-4-3 16,5-2 1-16,1-3-4 0,1-2 1 15,-7-8-4-15,51-14-4 0,-13-4 6 16,36-18 1-16,-49 35-4 16,-1 2 1-16,1 7 7 0,-3 1 0 0,-24 3 8 15,-1 3 1-15,22 1-10 0,-3 2 1 16,2 3 0-16,16 1 0 0,-20-7-7 16,2-3-1-16,-20-6-6 0,22 0 0 15,3-7 8-15,2-1 0 0,41-18-5 16,-7 10 6-16,49-2 7 15,-62 20 1-15,-49 5 1 0,21 4 0 16,-24-1 15-16,20 6-1 0,14 12-8 16,-19-11-1-16,-4-6-5 0,0-1 0 0,5-5 0 15,0-2 1-15,-13-5-23 0,17-7 2 16,25-12 6-16,-19-2 1 0,25-1 2 0,-23 14 0 16,-1 7 2-16,0 4 0 0,-22 5 32 15,-4 1 2-15,24 7-5 0,-5-1-1 0,24 15 6 16,-13-8-16-16,32 3-30 15,-32-13 0-15,-28-11-9 16,21-3 1-16,-20-1 12 0,24-7-1 16,28-9 6-16,-25 6 0 0,1 8 9 15,24 0 1-15,-49 10 13 0,24 0-1 0,-26 2 34 16,26 2 0-16,-3 2-26 0,3-1-1 16,1 4-17-16,0-3-1 0,2-5-7 15,1-2 1-15,1-2-7 0,2-3 0 0,-1-3 0 16,5 0 1-16,0-1 2 0,34 0 1 15,-62 10 1-15,31-3 1 0,2 8 13 0,-5 2 2 16,-2 4 8-16,22 14 1 0,-31-10-11 16,23 5 0-16,-23-11-10 0,-1-3 0 0,-22-4-17 15,23-1 0-15,2-1-8 16,-26-3 2-16,25-1 3 0,1-2-1 0,0 1 8 16,-1-2 1-16,-1 4 7 0,-1 0 1 15,-1 3 10-15,-26 3 0 0,21-1 11 16,20 6 0-16,-27 0-7 0,2-3 2 0,-3 0-8 15,3-3 1-15,-1-2-20 0,-3 0 0 16,-18-5-26-16,34-5-1 0,-20 2-29 16,-3-1 1-16,6-2-54 0,-23 11 1 0,9-3-154 15,-10 3 0-15</inkml:trace>
  <inkml:trace contextRef="#ctx0" brushRef="#br0" timeOffset="4619.45">20932 6344 481 0,'-35'-2'195'0,"4"1"-108"16,4 2 74 0,7 1-48-16,-56 7-56 15,84-10-34-15,-8 2 0 16,13 0-6-16,-5-2 0 0,13 1-4 15,83 1 1-15,-59-1-6 0,5-1 1 0,47 1-4 16,20-1 0-16,13 1-1 0,23-2 1 16,9 2-3-16,15 2 0 0,10-2-6 15,12 1 2-15,103 0-9 0,109 2 0 0,-214 2 11 16,5-5 0-16,0 0 0 0,-14 0 1 16,-12 0-1-16,-19 0 0 0,-11 0 2 15,-22 0 0-15,-11 1 0 0,-26 6 1 16,-16 0-2-16,-19 1 0 0,-12 2-5 0,-14-5 0 15,-35-5 16-15,24 3 2 0,-12 0-7 16,5 4 0-16,-10-4-25 0,-8-6-1 0,5 6-96 16,-1-2 0-16,-33 6-214 0,2-15 2 15</inkml:trace>
  <inkml:trace contextRef="#ctx0" brushRef="#br0" timeOffset="7659.97">5423 7594 701 0,'-28'-5'274'0,"16"4"-286"15,7 1-1-15,-1-2 16 0,6 2 0 16,11 0 19-16,-3 0 1 0,30-9 15 0,79-5-16 16,196-24-16-1,-143 24 1-15,-10 5 2 0,36-3 1 16,8 0-3-16,7-1-1 0,6 2-2 15,11-10 1-15,2 3-2 0,-15 14 1 0,-3 2 0 16,-1-3 1-16,-1 2-2 0,-17 1 1 16,-2 2 37-16,-6 0 1 0,26 2 2 15,89 1-35-15,-21-1-22 16,-122-2 1-16,-34 0-57 0,-18 0 2 16,-8-2-167-16,-23-4 1 0</inkml:trace>
  <inkml:trace contextRef="#ctx0" brushRef="#br0" timeOffset="17944.43">7790 9190 486 0,'0'0'268'0,"0"0"-224"0,0 0 1 0,0 0-10 15,0 0 0-15,0 0-19 0,0 0 1 16,0 0 0-16,3 0 0 0,-2 0 11 16,7 0-9-16,-1 3-10 15,32 1 0-15,-15-4-1 0,0-1 0 16,12-6-4-16,-9-1 0 0,4-4-3 0,-1-1 0 15,7 1-3-15,-3 1 1 0,3 4 5 16,3 5 0-16,-19 3 9 16,22 2 2-16,1 4-2 0,0 7 0 0,20 13-3 0,-5 9 2 15,-26-13-5-15,-3-1 1 16,-1-1 2-16,0-5 0 0,-2-5 3 0,4-2-1 16,1-6-3-16,5-2 1 0,-15-4-5 15,-2-2 2-15,23-8-6 0,26-14 0 0,8-12-1 16,-25 11 0-16,2 7-3 0,-2 6 1 15,-4 8 4-15,-1 4 1 0,-5 6 0 16,-21 0 0-16,-5 3 1 0,22 7 0 0,14 18 4 16,3 13 0-16,-19-22-4 15,-5-13 1-15,-5-7 0 0,3 0 0 16,2-4-4-16,-16 0 1 16,17-3-3-16,0-7 1 0,5 1-2 15,0-4 1-15,0 5-1 0,3 5 1 0,-3 2 2 16,-2 3 1-16,-21 3 0 0,18 0 0 15,-2 4 0-15,-1-2 0 0,-2 3 0 0,16-1 1 16,-11-7-2-16,2-3 0 0,-15-6 0 16,22-2 1-16,30-19-3 0,7-19 1 0,-22 17 0 15,3 5 0-15,1 10 0 0,0 6 1 16,0 9 1-16,-3 1 1 0,-4 5 4 16,-31 4 1-16,-2 0 4 0,43 17 0 0,-28-5-3 15,13 8 1-15,-17-14-2 0,-1-2 0 16,4-9-3-16,0 0 0 0,-14-9-7 15,-2-5 1-15,44-19-3 0,6-22 1 16,-19 15 0-16,1 4 1 0,4 11 0 16,1 7-1-16,-1 7 3 0,-5 3 0 0,-6 8 3 15,-22 3 0-15,-5-1 4 0,23 6 1 16,-3 1 2-16,15 7 0 0,-17-7-4 0,2-7 1 16,4-4-3-16,-18-4 1 0,23-6-2 15,3-5 0-15,33-16 5 0,11-9 1 0,-24 20 8 16,-1 3-1-16,10 6 28 0,35 15 8 15,-15 16-32 1,-42-5 2-16,-7 1 16 0,1-1-1 0,6 0-16 16,2-9-1-16,6-2-16 15,-27-4 2-15,34-2-4 0,-30-3 1 0,116-10-2 16,-70 3 1-16,3-2-2 0,0-2 1 16,4 0-1-16,0 7 0 0,3 2 0 0,-4 0 0 15,0 4-15-15,-11 1 2 0,-5 1-68 16,-7 0 1-16,-5 0-284 0,-18 0 1 15</inkml:trace>
  <inkml:trace contextRef="#ctx0" brushRef="#br0" timeOffset="26416.08">25972 8938 332 0,'-8'0'231'0,"4"0"-150"15,-1 0 0-15,2 1-25 0,0 0 1 16,0-1-30-16,-2 3-1 0,10-3-11 0,-5 0 0 16,-3 0 8-16,3 1 2 0,0 1 38 15,7 2-3-15,1-1-38 16,12 16 0-16,25-8-8 0,-4-7-1 15,8-4-7-15,-16 1 0 0,33-1 2 16,12 2 2-16,105-2-5 0,-61 0 1 16,7 2-2-16,8-1 0 0,5 7-2 15,-7 6 1-15,4 2 2 0,17-3 1 0,3-1-4 16,3-7 1-16,5 2-3 0,8-6 1 16,10-2-1-16,8-4 1 0,2 2 0 15,2 1 0-15,-1 2 1 0,-5-3-1 0,-7-2-2 16,-21 4-1-16,-8 1 2 0,-17 4 0 15,-12 0 0-15,-24 6 2 0,-9 0-2 0,-22 3 0 16,-4 1 0-16,-20-1 0 0,-7-1-6 16,-30-8 2-16,12 6-3 0,-5-4 0 15,-8-1-11-15,-9-4 0 0,6 2-24 0,-12-6 1 16,0 3-42-16,1 1-52 16,-18-1-248-16</inkml:trace>
  <inkml:trace contextRef="#ctx0" brushRef="#br0" timeOffset="27668.08">4584 10173 427 0,'8'0'201'0,"1"0"-169"16,3 0 2-16,11 1 46 0,145 11 40 15,-111-8-85 1,46-1 1-16,-5 2-23 0,6 1 1 15,19 5 8-15,82 10-3 16,10 0-15-16,-79-6 1 0,-23-1-1 16,-1-1 2-16,1-1-4 0,1-3 0 15,19 0-16-15,66-8-22 16,-21 2-9-16,-83-3 0 0,-20 0-51 16,-18 0 0-16,-3-3-82 0,-16-7 1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58:46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10295 3920 858 0,'-6'0'412'0,"1"0"-296"0,5 0-63 16,0 0 0-16,0 7-13 0,-5 7 0 15,5 16-23-15,2 6 0 0,4 15-9 0,2 5 1 16,1 4-6-16,-1 0 1 15,1-1-5-15,3 27 0 0,-6-33-26 0,-1-1 2 0,-4-29-29 16,3 22 2-16,-3-2-115 16,-1-3-66-16,0-13 47 15,0-20 1-15,-1-5-26 0,-4 12-1 16</inkml:trace>
  <inkml:trace contextRef="#ctx0" brushRef="#br0" timeOffset="176">10278 3987 416 0,'1'-61'384'0,"7"23"-148"15,9 17-62-15,-5 9-114 16,56-41 1-16,-54 58-19 0,9 6 0 16,3 10-12-16,-16-9-1 0,9 12-11 15,10 17-1-15,-18-13-10 0,-2 3 0 16,-6 0-7-16,-3-14 0 0,0 15-29 0,-3-18 0 16,-2 16-37-16,-8 14 1 0,5-32-45 15,-7 10 2-15,-10 4-48 0,7-18-1 0,-10-2-52 16,11-5 1-16</inkml:trace>
  <inkml:trace contextRef="#ctx0" brushRef="#br0" timeOffset="535.5">10754 3788 587 0,'-6'0'355'0,"1"0"-279"0,-1 0-1 0,0 3-27 16,2 0 2-16,-14 14 23 0,-3 30-21 15,12 2-40-15,2 6 1 16,3-11-10-16,4-12 1 0,0-21-9 16,6 14 0-16,3-7-11 0,-4-14 2 0,16 13-15 15,5-14 2-15,-18-8-17 0,18-13 0 16,-7-4 26-16,4-25 0 0,-8 16 22 15,-1 2 0-15,-3 6 7 0,-1 3-1 16,-5 8 12-16,-3 11 2 0,1 0 47 16,-5 15-21-16,10-10-33 15,-5 3-1-15,25 30-13 0,-13 7 0 16,-3-17-69-16,-1-3-84 0,-3-17 18 16,-4-1 0-16,6 1-272 15</inkml:trace>
  <inkml:trace contextRef="#ctx0" brushRef="#br0" timeOffset="1040">11029 3787 208 0,'6'-3'211'15,"-3"-1"-89"-15,2 4-1 0,-2-1 11 16,0 1 0-16,-2 2-18 0,4 1 1 16,-8 1-26-16,6 2-1 0,10 31-24 0,-10-4-1 15,-1-1 37-15,3-8-37 16,1 13-46-16,14 24 1 15,14-19 5-15,-3-27 0 0,2-4-11 0,1-1 0 16,-5-7-16-16,-6 1 0 0,-18-4-5 16,8 0 1-16,-7 0-5 0,-6 0 1 0,-10 0 0 15,7 0 1-15,0 0-3 16,-7 0 0-16,-29 0-13 0,16 0 1 0,1-4-14 16,0 1 0-16,-3-7-24 0,19 4 0 15,-11-16-41-15,12 2 1 0,4-5-28 16,1-4 0-16,1-3-23 0,4-2 0 0,2 3 32 15,0 21 1-15,16-26 21 0,12 9 90 16,-21 19-1-16,11-11 0 16,2-4 9-16,-9 13 1 0,0 2 28 15,-2 3 2-15,-2-2 51 0,-8 5 2 0,6-3 44 16,-1 2 0-16,-9 3 15 0,1-1 0 16,-14 7-13-16,19-4 0 0,-6 4-45 15,-1 2 2-15,13 31-22 0,-13-14 1 0,5 6 13 16,10 19-35-1,-1-15-22-15,2-4-1 0,0-10-4 16,-5-9 2-16,-10-7 1 0,2-1 0 16,6 10 0-16,-7-5 0 0,-6-5-6 15,-2 6 1-15,2-14-9 0,-5 10 0 0,4-4-19 16,-10 1 2-16,-27 22-41 0,16-24 1 16,14-1-53-16,8 0 1 0,2-4-65 0,2 2-1 15,-2-8-144-15,-1-5 2 0</inkml:trace>
  <inkml:trace contextRef="#ctx0" brushRef="#br0" timeOffset="1616">11606 3771 605 0,'0'4'448'0,"0"12"-211"16,2 4-97-16,0-3-109 16,-1 12 2-16,5 1-23 0,2-4 1 15,10-4-24-15,-3-14 0 0,3-3-21 16,3-4 0-16,-8-7-11 0,9-2 1 0,17-21-18 15,7-37 52-15,-16 10 33 16,-12 18 39-16,-17 35-33 16,1 1 1-16,-2 2-4 15,6-7 0-15,-6 17-17 0,-3-5 1 0,3 1-27 16,3-1 1-16,-3 38-48 0,0-28 1 16,0-11-45-16,1-2 1 0,1 4-30 15,-1-15 1-15,-1 6 56 0,6-4 1 16,-2-1 65-16,23-40 2 0,-19 27 44 15,-2 0 0-15,-3 4 40 0,-3 6 0 0,4 0 3 16,-4 7-1-16,0 3-27 0,0 10 1 16,-4-9-15-16,4-4 1 0,0 6 4 15,-3 2-1-15,2 4 9 0,-13 16 0 0,2 9-13 16,7-6 0-16,2 1-23 0,1-4 1 16,2-14-13-16,0 8 1 0,2-14-22 0,1-1-1 15,4 13-42-15,-4-36-33 16,0 18 73-16,38-6 1 15,-14-28 21-15,-7-5-1 0,-8 16 15 16,3 0 0-16,-4 7 16 0,-6 14 2 0,-2 0 23 16,0 3 0-16,12-6 24 0,-15 10-1 15,22-1 25-15,-20 13 0 0,47 47-44 16,-28-12-1-16,-4 9-20 0,0 0 2 0,-8 5-4 16,1 2 0-16,-3 5-13 0,-4-3 1 15,-3-4-6-15,-3-10-1 0,0-59-5 16,-7 53 0-16,-1-8-3 0,-12 11 0 0,6-31-11 15,-17-4 0-15,12-12-13 0,-1-3 0 16,12-8-25-16,-11-7 2 0,0-11-72 0,-7-34 2 16,17 5-95-16,1-2-1 15,0-11-176-15,2-8 1 0</inkml:trace>
  <inkml:trace contextRef="#ctx0" brushRef="#br0" timeOffset="1904.01">12284 3858 630 0,'23'-2'418'0,"-9"-1"-330"0,2 1 2 0,-3-4-41 16,32-9 0-16,-3-9-23 0,-16 6 0 16,0-3-12-16,-4-1-1 0,-3 1 0 0,-7-2 2 15,-6 6 3-15,-3 7 0 0,-3-6-6 16,-6 0-1-16,-2 12-2 0,-11-13 1 0,-2 9-6 16,-6 5 0-16,1 2-5 0,-4 1 1 15,1 3-5-15,6 6 1 16,2 5 4-16,1 10 1 0,-5 38 45 0,21-2 50 15,11-35-44 1,4-8 1-16,6 26-14 0,27-6 1 0,16-17-19 16,-18-16 1-16,-21-4-14 0,44 0 0 15,-42-2 1-15,-2-3 2 0,22-6-15 16,22-11-1-16,-16-12-24 0,-23 11 0 0,-6 3-273 16,-37 5-822-16</inkml:trace>
  <inkml:trace contextRef="#ctx0" brushRef="#br0" timeOffset="4112.64">13407 3768 853 0,'0'0'416'0,"0"0"-254"16,0 0-27-16,0 6-69 15,0 0-57 1,0-1 0-16,0 6-16 0,0 7 0 0,0 9-111 16,0-9 2-16,-5 5-312 0,-6-2 0 15</inkml:trace>
  <inkml:trace contextRef="#ctx0" brushRef="#br0" timeOffset="6551.15">14238 3316 688 0,'-17'-15'376'0,"3"10"-289"0,3 2-1 0,0 1-44 15,-25-5 0-15,25 10-28 0,-12 4-1 16,-9 16-3-16,2 21 1 0,15 0-4 16,1 2 2-16,8-1-9 0,0-4 0 0,6-27-6 15,0 19 1-15,3-23-6 0,2-1 1 16,8 10-45-16,15 0-31 15,15-22 52-15,-29-10 1 16,32-17 26-16,-29-3 2 0,7-13 10 0,-10 16 2 16,-3 11 8-16,-8 11 1 0,0 5 19 15,0-1 1-15,6 3 6 0,-12 17 0 16,6-2-10-16,16 60 1 0,-18-36-11 0,3 33 2 16,0 10-11-16,5 94 1 0,-3-91 2 15,4-9-1-15,3 1 19 0,15 4-25 16,1-35-15-16,-15-35 1 15,0-9-5-15,-5-1 1 0,-3-10-25 16,12-19-1-16,-11 5-6 0,10-49 0 0,-11 23-27 16,1-53 34-1,-2-81 27-15,-16 95 0 0,1 15 10 16,-1-1 0-16,0-2 27 0,-1-1 41 16,4 49-49-16,8 31 2 15,0 0 0-15,-1 1 1 0,1 22-9 16,0-22 1-16,1 50-8 0,2-12 1 0,2 2-6 15,1-2 0-15,5-9-6 0,6 8 0 16,-4-22-14-16,-5-14 0 0,15 9-26 16,-1-8 0-16,-10-14-80 0,2-14 24 15,18-25 86-15,5-38 1 16,-20 36 13-16,1 1 0 0,-2 2 3 16,-4 4 1-16,-5 15 13 0,0 9 2 0,-6 16 9 15,-1 1 2-15,2 2-4 16,-4 12-11-16,4-8-13 15,-2 5 1-15,3 34-7 0,2-7 0 16,0-30-17-16,-2-3-14 0,7 10 19 16,-2-10 0-16,-16-11 11 15,9 8 1-15,-1-4 3 0,2 3 0 0,-4-6 1 16,2 1 1-16,5-18 0 0,-8 19 1 16,0-11-10-16,3 31 1 0,0-14 3 15,-3-5 0-15,3 5 1 0,0 2 0 0,-2 4-3 16,1-2 0-16,2 0-1 15,-9 30 0-15,13-32 1 0,1 7 0 0,-4-20 3 16,2 18 0-16,3-6 2 0,5 2 1 16,-11-4-1-16,47 19 0 0,-37-19-2 15,-2 0 0-15,-1 0 3 0,0 0 1 0,-4 0-3 16,-4 2 0-16,-2 0-1 0,7 0 0 16,-5-2-18-16,3 2 1 0,0-1-37 0,0 0 0 15,0 0-17-15,2 0 2 0,-3-3-82 16,1 1 1-16</inkml:trace>
  <inkml:trace contextRef="#ctx0" brushRef="#br0" timeOffset="7320.17">14841 3354 349 0,'0'0'233'0,"-3"0"-187"16,0 0 0-16,3 0-15 0,0 0 1 0,-5 2 9 16,-5-1-23-16,18-1-12 15,-27 4 0-15,30-5-3 16,-16 3-1-16,2 0-3 0,-5 3 0 0,8-5-4 16,0 0 2-16,-3 2-7 0,3-2 1 15,-6 2 7-15,6-1 25 0,2-1 12 16,0 1 0-16,-2 2 9 15,4 1 0-15,0-2-2 0,4-1-1 0,24 21-4 16,-12-22 0-16,2-1 15 0,-2-4 1 16,4-5 1-16,9-15-32 15,-12 2-15-15,-2-13 0 16,-18 25-10-16,1 0 1 0,-5 2-30 16,-5 1 9-16,-3-5 15 15,-15-5 1-15,29 27 3 0,-49-24 1 16,26 15 4-16,-1 3 1 0,11 6 28 15,-19 29 22-15,3 31-19 16,18-16 1-16,8-16-3 0,0-20 1 16,2 17-8-16,-1-20 1 0,4 15-12 0,1-6 0 15,8 0 2-15,15 6-9 16,8-11-8-16,-20-17 0 16,-10-1-17-16,0 0 1 0,5 0-29 15,5-1 1-15,-11-8-94 0,14-14-97 16,-11-5 28-16,1-9-1 15,-7-2-180-15</inkml:trace>
  <inkml:trace contextRef="#ctx0" brushRef="#br0" timeOffset="7844.15">15164 3144 631 0,'-5'11'317'0,"2"-4"-241"15,-3 2 0-15,1-2-16 0,-13 26 1 16,10-3 10-16,0 7-22 16,10 1-34-16,4-22 1 15,10 34-8-15,5-27 1 0,2-4-4 0,14 5 0 16,-29-16 8-16,12 3 1 16,-16-7 17-16,6 9 0 0,-3 7 13 0,-19-8-25 15,-8 17-18 1,-5-11 0-16,-7-1-18 0,-9-12 0 0,30-5-23 15,-15 0-1-15,0 0-130 0,15-8-135 16,-11-8 48 0,-4-17 1-16</inkml:trace>
  <inkml:trace contextRef="#ctx0" brushRef="#br0" timeOffset="8680.15">15159 3309 274 0,'29'-16'229'0,"7"1"-104"0,-7 7-91 16,-5 0 1-16,122-38 51 15,-109 36-64-15,31-18-51 16,-34 12-38-16,-18 3 3 16,-14 5 0-16,-4 2 9 15,-2-6-1-15,-1 10 29 0,-1-3 0 0,3 6 18 16,-5-5 0-16,-4-4 11 0,-37-16 0 16,32 19 13-16,8 3 1 0,-14-2 36 15,9 4 1-15,9 3 30 0,-5 1-1 0,-1 11-2 16,17-8 0-16,-17 50 78 0,11-15-26 15,3 18-99-15,2 4 2 16,5-2-25-16,1-18 1 0,9-1-14 16,-7-28 0-16,-1-5-11 0,-9-8 0 0,11 0-44 15,1-2 0-15,-6-7-41 16,2-8 1-16,9-20-19 0,-8-7 0 0,-1 2 60 16,4-23 0-16,-10 50 57 0,1-16 1 15,5 8 45-15,-7 16 1 0,7-11 34 16,-3 14 0-16,-6 4 5 0,-5 8 0 0,7-6-12 15,0 7 0-15,12 43-27 0,-13-28 1 16,0-1-31-16,-1-5 2 0,-2-12-23 16,0 5 1-16,0-10-19 0,4-2 1 0,-4 4-44 15,0-14 1-15,0 8-28 0,3-10 1 16,5-18-10-16,-3-17 1 0,-5 4-103 16,0 14 101-16,0-20 98 15,0 30-1-15,-2-20 13 0,2 5 0 16,0 9 28-16,-1 21 0 0,1-13 11 15,1 11 1-15,1 7-2 0,-1 7 1 0,2 1 76 16,14 39 36-16,-6-7-73 16,3 4 0-16,-5-7-35 15,0-11 0-15,1-5-34 0,0-1 1 0,-4-18-12 16,-1 0 0-16,16 12 1 0,-2-15-45 16,1-7-4-16,7-9 0 15,-7-11-60-15,-1-28 1 16,-9 10 55-16,-5 5 0 15,-3 26 29-15,1-15 1 0,0 7 34 16,-2 6 0-16,1 5-1 0,-2 9-1 16,0-1-5-16,0 5 1 0,0-1 7 0,0-1 0 15,0 5 64-15,0 10 12 16,0 13-49-16,0-4 0 0,0 4 8 16,0-3 1-16,0 0-10 0,3 13 0 15,0-19-21-15,-3-13 0 0,3 17-18 16,-3-14 0-16,0-7-12 0,2-2 1 0,4 7-4 15,-6-13 0-15,3 2-13 0,0 2 1 16,6-4 1-16,5-11 1 0,38-25 12 0,-18-7 1 16,-11 19 9-16,-3 4 0 0,-12 18 16 15,10-8 2-15,-1 5 16 0,-2 7-1 16,9 0 58-16,-15 16-5 16,-5-3-74-16,13 23 2 0,-11-1-19 15,-6 1 0-15,0 5-117 0,3 1-220 16</inkml:trace>
  <inkml:trace contextRef="#ctx0" brushRef="#br0" timeOffset="8804.15">16438 3451 1005 0,'4'6'433'16,"-3"-2"-401"-16,-1-2 1 0,0 2-37 0,0-1 1 15,0 1-86-15,0 3 0 16,-5-12-253-16,-2 11 0 0</inkml:trace>
  <inkml:trace contextRef="#ctx0" brushRef="#br0" timeOffset="9572.15">10496 4924 538 0,'9'-2'298'0,"8"0"-222"0,5-4 0 0,10 3-10 16,135-18 0-16,-119 16-35 0,72-5-1 16,13-4-6-16,36-15-1 0,50-8 15 15,169-34-25-15,37-28-10 16,-160 44 1-16,-42 13-26 0,-4-5 1 15,-4 1-151-15,-32 7 1 0</inkml:trace>
  <inkml:trace contextRef="#ctx0" brushRef="#br0" timeOffset="9888.15">14096 4270 893 0,'16'0'350'0,"10"-2"-296"16,4-2 0-16,12-4-20 0,190-44-1 16,-163 33-27-16,94-32 2 0,9-3-7 0,-2 13 0 15,1 6-22-15,4 0 1 0,-4 5-65 16,-18 5 0-16,-7-1-127 0,-19 5-1 0</inkml:trace>
  <inkml:trace contextRef="#ctx0" brushRef="#br0" timeOffset="94644.22">20083 5768 651 0,'0'58'290'0,"-1"-21"-266"15,1-6-1-15,-2-2-19 0,-1 108 1 0,3-114-20 16,0 16 1-16,0-44-27 16,0 38 0-16,0-20-93 0,3 23-19 15,-1-33 118-15,2 13 2 16,-2-18 21-16,-5-19 23 15,4 21 21-15,1-6 1 0,7-42 23 16,-9 17 0-16,0 2 15 0,0-3 0 16,0 17-3-16,0-19 0 0,3 2-15 15,-3-19 0-15,3 20-11 0,3 2 0 0,5 1-4 16,8-9 1-16,-4 18-5 0,5 3 0 16,1 6 14-16,0 6 0 0,9 4-18 0,-21 2 1 15,8 5-15-15,-3 4 1 0,-11 0 7 16,3 26-6-16,-9-3-14 15,-6 2 1-15,-2-23-3 16,-4 17 1-16,-14 6-8 0,-2-6 0 0,8-16-9 16,3-2 1-16,14-8-4 0,-10 5 1 15,-7 0 6-15,20-9-1 0,0 3-20 16,0-3 0-16,6 0 20 0,-6 0 0 0,6 0 9 16,0 0 1-16,-1 0 1 0,6 0 1 15,-2 0-2-15,35 2 0 0,-18-2 3 0,0 0 1 16,-11 2 3-16,7-1 0 0,6 1 9 15,-24 0 2-15,12 6-5 0,-11 0 0 16,-14-8-5-16,12 25 0 0,-14-11-3 16,-15 10-1-16,6-9-5 0,-12 0 0 15,25-11-19-15,-19 7 1 0,11-4-45 0,13-4 1 16,-13 1-221-16,10-13-206 16</inkml:trace>
  <inkml:trace contextRef="#ctx0" brushRef="#br0" timeOffset="94860.21">20386 5682 302 0,'26'-12'226'0,"-9"3"-172"0,-2 3 0 0,-5 3-39 16,23-14 2-16,-18 12-16 15,-7 1 1-15,-1 1 7 0,-6 3 0 0,-6 3 0 16,9-6 0-16,-4 6-4 0,1-3 1 15,-1 3-19-15,0-1 1 0,0 1-22 16,0 2 2-16,0 27-83 0,-5-15-21 16,-6 12-11-16</inkml:trace>
  <inkml:trace contextRef="#ctx0" brushRef="#br0" timeOffset="95224.22">20400 5732 211 0,'-5'-10'187'0,"2"8"-99"0,3 0 0 0,-3 1-11 15,3 2 2-15,3 1-25 0,-3-2 0 16,-3-2-23-16,3 2 0 0,0 0-11 16,0 0-1-16,0-1 0 0,3-1-1 0,-3 2-9 15,6-4 0-15,5-1 10 0,37-26-10 16,-19 14-8-16,18-14 0 15,-31 20-16-15,-10 5-1 0,9-7-13 16,-9 7 0-16,-4 5-8 16,-2 1 1-16,-2 1-1 0,4-2 0 0,-4 1 14 15,-1 2 21-15,0 2 2 16,2-1 1-16,-4 6 9 0,-20 24 0 16,19-10 12-16,1 19 1 0,1-5 12 15,1 5-1-15,2-19 5 0,-1 24 0 0,1 9 11 16,-1 5-40-16,0-4-17 15,2-5 0-15,0-8-46 16,0-35 1-16,0 16-83 0,0-12 0 0,0-13-278 16</inkml:trace>
  <inkml:trace contextRef="#ctx0" brushRef="#br0" timeOffset="95337.2">20552 5936 220 0,'3'-19'193'0,"1"9"-117"16,1 6-1-16,-4 0-22 0,3 0 2 0,5-6-29 15,-3 10 2-15,-9 3-23 0,9-3 1 16,2-2-93-16,-4 2 1 0</inkml:trace>
  <inkml:trace contextRef="#ctx0" brushRef="#br0" timeOffset="95517.21">20536 6085 815 0,'-3'1'318'0,"2"-1"-277"16,2 2 1-16,-1-1 13 0,3 1-44 16,4 0-51-1,2-1-1-15,14-2-140 0,12-15-176 16,-1-15 158-16,-3-23 0 16</inkml:trace>
  <inkml:trace contextRef="#ctx0" brushRef="#br0" timeOffset="95920.21">20758 5762 324 0,'0'-12'297'0,"0"9"-197"0,0 0 0 16,0 2-29-16,0 3 1 16,0 3-24-16,0-2 1 0,1 1-1 0,1 21 0 15,1 16-2-15,0 15 1 0,-1-22 7 16,-1 27-28-16,3 7-7 16,-1-1-1-16,0-6-14 0,-1-15 0 15,1-16-19-15,0-6 1 0,0-10-41 16,-3-12-9-16,4 1 43 15,-8-19 0-15,6 10-1 0,-2-5-1 16,2-46 4-16,-2 18 0 0,1-22 13 16,2 40 0-16,3-19 8 0,2 4 2 0,9-13 4 15,-2 25 1-15,-2 8 6 0,-7 12 1 16,12-9-2-16,-7 12 0 0,-4 1-3 16,-16 5 1-16,9-2-8 0,6-1 0 15,-6 4-21-15,0 0 2 0,9 26-30 0,-15-14 1 16,-7 6-58-16,0-12 1 0,8-10-59 15,-8 6 0-15,5-4 63 0,16-9 1 0,-8 6 90 16,-5 3 0-16,5-4 58 0,0 0 0 16,0 0 41-16,0 1 1 0,3 1 1 15,-1-1 0-15,4 1-18 0,1 0-1 0,24 14-15 16,-12-14 0-16,4 2-27 0,9 2 0 16,-21-4-60-16,9 1-1 0,4 0-73 15,-13-3 1-15,-8-2-145 0,-1 0 1 0</inkml:trace>
  <inkml:trace contextRef="#ctx0" brushRef="#br0" timeOffset="96200.21">21060 5813 526 0,'5'-8'237'0,"1"-1"-169"0,6 3-39 16,-3 2-1-16,20-11-37 0,-13 7 1 0,1 2-30 15,-5-1 1-15,-1 0 4 0,-4 0 0 16,-5 5 32-16,-11 9 0 0,9-7 26 16,4 0 32-16,-4 3-13 15,0 2 2-15,3 21 67 0,-9 20 15 16,5 8 14 0,-1-15-13-16,4-4-49 15,-2 29 1-15,3 38-62 0,9 16 0 16,3-53-89-16,3 12-111 15,-11-9-39-15,-7-58 2 0</inkml:trace>
  <inkml:trace contextRef="#ctx0" brushRef="#br0" timeOffset="97120.7">20083 10476 608 0,'-3'-2'325'0,"0"0"-261"0,3-2 1 16,0 2-8-16,-3-2 0 0,3-1-23 16,0 1 1-16,0 6-15 0,0-7-18 15,0 5 24-15,0 0 0 16,3 0 10-16,0 0 1 0,-1 5-16 0,1 3 2 15,21 26-13-15,-17 6 1 0,-3 1-11 16,-2-1 1-16,1-21-25 0,-3 18-1 16,0 1-103-16,0-3-100 15,0-8 30-15,0-20 2 0</inkml:trace>
  <inkml:trace contextRef="#ctx0" brushRef="#br0" timeOffset="97448.26">20171 10321 404 0,'12'-21'309'0,"-3"11"-242"16,-3 5-1-16,1 1-7 0,16-8-1 0,-16 14-13 16,6-1 0-16,2 6-23 0,-4 4 2 15,-16-2-12-15,31 29 0 0,-26-12-9 0,0 3 0 16,0 1-4-16,-6-1 1 16,0-2-10-16,-5-2 0 0,0 1-9 0,-2-3 1 15,2-4 6-15,-2-3-1 0,5-5 15 16,3-9-1-16,-8 6-24 0,12-8 4 15,12-7 16-15,-13 11 0 16,5-4 3-16,0 0 0 0,5-1-4 16,27-2 2-16,-11 0-1 0,2 1 1 0,13 0 6 15,-17 4 1-15,-13 3 21 0,14 19 36 16,-20 17-29 0,-9-27 0-16,-6 17-5 0,-8-10 1 0,-3 2-14 15,-16 8 1-15,13-17-16 0,1-3 0 16,15-7-36-16,-24 5 0 0,17-7-55 0,7-2 0 15,2-2-90-15,-9-5 1 16</inkml:trace>
  <inkml:trace contextRef="#ctx0" brushRef="#br0" timeOffset="97740.26">20389 10292 473 0,'21'-7'238'0,"0"-5"-175"0,-2 3-40 15,-2 2-24 1,29-15 1-16,-10 10-13 0,-23 8-88 16,-6 2 37-1,-1 0 2-15,15-7 16 0,-19 8 1 0,2-4 29 16,-11 10 1-16,7-4 11 0,-2 0 0 16,5-1 12-16,-4 5 0 0,-4 6 69 0,-4 26 55 15,3 0-19 1,0 14 26-16,1 19-32 15,3 6-78-15,2-8-28 16,3-5 1-16,1-47-29 16,-1 24 0-16,3-4-64 0,-3-24 0 0,-3-10-94 15,0-1-1-15</inkml:trace>
  <inkml:trace contextRef="#ctx0" brushRef="#br0" timeOffset="97880.75">20591 10446 392 0,'11'-15'248'0,"-3"6"-208"16,0 3 1-16,4 2-17 0,20-8-18 16,-12 10-34-1,-3 2 0-15,-12 2-4 0,7 3 1 0,-4 2-120 16,-4 0 0-16</inkml:trace>
  <inkml:trace contextRef="#ctx0" brushRef="#br0" timeOffset="98003.75">20669 10681 455 0,'-13'0'243'0,"10"0"-191"16,0 0 1-16,0 0-17 0,7 0 1 16,-2-1-25-16,1 1 1 0,-6-4-34 0,6 2 1 15,3-4-79-15,-3 0 1 0,28-41-55 16,-23 25 1-16</inkml:trace>
  <inkml:trace contextRef="#ctx0" brushRef="#br0" timeOffset="98172.25">20796 10286 339 0,'6'0'259'0,"-3"4"-147"0,0-1 1 0,0 7-26 16,5 7-1-16,-5 7-10 0,3 10 1 0,3 24-35 15,-6-34 0-15,2 21-30 16,1-3-1-16,-1-3-9 0,1-6 0 0,0-5-34 16,-3-4 1-16,3 6-156 0,-3-18-165 15,-3-18-79-15</inkml:trace>
  <inkml:trace contextRef="#ctx0" brushRef="#br0" timeOffset="98492.25">20885 10389 244 0,'0'-46'212'0,"2"20"-116"15,-1 6 1-15,2 2-22 0,25-63 0 0,-18 72-32 16,6 3 0-16,10-2-3 0,-6 7 0 16,-3 5 1-16,-8-1-1 0,6 9-7 15,-2 2 1-15,-1 7-11 0,-4 1 1 16,-4 1-14-16,-4 3 0 0,2-2-8 15,-2-14 0-15,-2 14-21 0,-2-3 1 0,-9 11-18 16,1-14 1-16,-3-2 0 0,4-10 25 16,-14 11 6-16,7-12 1 15,7-5 1-15,2 0 0 0,6-4 7 16,9 3 0-16,-6 0 5 0,-3-1 1 0,3-2 5 16,0 4 1-16,0 0 9 0,0-2 0 15,0 1 1-15,3 0 1 0,-1 2 1 16,5-1 1-16,1 3 28 0,24 0 1 0,2 20-20 15,-6-2 1-15,2 0-27 16,15 9 1-16,-16-13-16 0,1-3 0 0,-19-5-38 16,11 5-1-16,-13-10-74 0,8 6 1 15,2 1-168-15,-18-11 1 0</inkml:trace>
  <inkml:trace contextRef="#ctx0" brushRef="#br0" timeOffset="98772.76">21241 10272 732 0,'-12'0'336'0,"8"-1"-291"0,2 1 0 16,4-2-27-16,2 2 2 0,-2-1-19 16,-2 0 1-16,6-2-43 0,-2-1 1 0,1 1-19 15,1 1 1-15,-1-3 22 0,1 2 0 16,37-22 31-16,-37 20 0 0,-26 17 13 15,29-15 0-15,-9 6 21 0,6-3 0 0,-6 5 20 16,3 5 0-16,19 24 11 0,-19 12-1 16,0-7-10-16,3 5 0 0,-1-20-23 0,1 25-1 15,6 25-20-15,-4-24 1 0,-2-7-36 16,5-6 0-16,-4-3-91 0,-2-5 1 16,-2-21-201-16,-3 10 2 0</inkml:trace>
  <inkml:trace contextRef="#ctx0" brushRef="#br0" timeOffset="-203328.25">15371 6098 443 0,'0'0'211'0,"14"0"-111"0,4 0-30 15,5 0-57 1,13-1 1-16,82-5-11 0,-94 6 1 0,-24 1-9 16,47-2 1-16,8-2-87 0,3 0-169 15,-6-6-12 1</inkml:trace>
  <inkml:trace contextRef="#ctx0" brushRef="#br0" timeOffset="-203108.75">15824 5981 173 0,'11'0'123'0,"-2"-1"-90"0,3 1 1 0,-2 0-2 15,2 0 0-15,22 3 25 0,-9 5-9 16,11 8-35-16,-16 2 1 16,-8-1-4-16,-6 5 2 0,-9-5-9 0,3-6 0 15,-6 10-9-15,-6 1 0 0,-7 4-81 16,-11-2-124-16</inkml:trace>
  <inkml:trace contextRef="#ctx0" brushRef="#br0" timeOffset="-171332.86">16107 6350 351 0,'-5'-4'230'0,"4"1"-167"15,-1 1 1-15,0-1-14 0,4 4 0 16,-2 2-19-16,0-3 0 0,-2-3-15 0,1 3 0 15,1 0-7-15,0 0-1 0,-2-1-5 16,2 1 0-16,-1 0 2 0,1 0 1 0,0 0 12 16,0 0-1-16,3 0 19 15,2 0-12-15,-1-4-17 16,2 4 0-16,33-3 1 0,-18 3 0 16,-1 0 3-16,2 0 0 0,7 0 0 15,-14 1 1-15,16 0-3 0,17 5 0 0,-16-1 0 16,1 1 2-16,15 6-3 0,-17-3 1 15,-16-7-1-15,28 9 0 0,-12-7 0 0,0-2 1 16,0 2-2-16,-1-3 0 0,4-1-2 16,-2 0 1-16,1 0 0 0,0 0 0 0,-16 0-2 15,15 0 2-15,-1 0-5 0,0 0 1 16,-2-1-2-16,-1 1 1 0,-11 1 30 16,41 1-1-16,-14 4-21 15,4 1 0-15,4 0-2 16,-4 0 1-16,-2-3-2 0,-1-2 1 0,1-1-5 15,2-1 0-15,-3-1-1 0,2-2 0 16,-3-2-1-16,-2 0 1 0,-1 1-2 16,-3 0 0-16,-2 2 0 0,-3 1 0 0,-2 1 1 15,-3 0 0-15,12 0 0 0,-28 0 1 16,13 0 0-16,2 0 0 0,3 0-1 0,0 1 1 16,3-1 1-16,-14 2 0 0,35-1-1 15,-15 1 1-15,-3-2-2 0,1 0 1 16,3 1-1-16,-21-1 1 0,18 0 0 15,-2 0 0-15,-2 0-1 0,0 0 1 0,-4 0-1 16,13 0 0-16,-18 0 0 0,0 0 1 16,-2 0-1-16,3 0 1 0,1 0-2 15,0 0 0-15,0 0 2 0,3 0 1 0,-4 0-2 16,3 0 1-16,-2 0-2 0,1 0 0 16,1 0 1-16,-1 0 1 0,1 0 1 15,0 0 1-15,-2 0-3 0,2 0 0 0,-1 0 0 16,-1 0 1-16,0 0-1 0,0 0 2 15,-1 0-2-15,-3 0 0 0,2 0 1 0,-1 0 1 16,0 0-3-16,-3 0 0 16,0 0 2-16,-12 0 1 0,18 0 3 0,-21 2 1 15,14-2-1-15,-15 0 0 0,5 0-2 16,-15 0 1-16,12 0-3 0,-6 0 1 0,0 0 0 16,0 1 0-16,3-1-49 0,-3 0 0 15,-3 0-206-15,3 0 0 0</inkml:trace>
  <inkml:trace contextRef="#ctx0" brushRef="#br0" timeOffset="-169396.35">16420 10798 311 0,'-8'-5'224'0,"2"1"-147"0,1 2 2 0,1 1-13 16,1-2 1-16,-2 1-21 0,2 1 0 16,6 3-12-16,-3-3 1 0,-1 1 13 15,1-1-27-15,-2-3-10 16,2 3 0-16,3-1 5 0,-1-2 1 16,1 3-2-16,8-6 1 0,30-24 0 15,-13 27-1-15,3 3 3 0,2 1 1 0,3 1 1 16,2 1 1-16,-10 1 13 0,32 6-9 15,1 1-11 1,45 8 1-16,-42-11-1 0,-4-3 1 0,3-3-7 16,37-1 1-16,-32-1-6 0,-3-5 1 15,-1 1-1-15,-65 7 0 0,64-5-1 0,-4-1 1 16,-3 2-1-16,-1 1 0 16,-3 1-1-16,-30 1 0 0,44 5 1 0,-27-2 0 15,-3 5 0-15,1 0 0 0,15 6 0 16,-18-8 1-16,1-2-2 0,0-1 1 0,-15-1-1 15,17-2 0-15,2 0-1 0,0-1 1 16,0 0-3-16,-20 0 1 0,19 0 0 16,-5 0 1-16,0 0-1 0,-3 0 0 0,9 0 1 15,-27 1 0-15,-1-1 0 0,21 3 0 16,-1 3 1-16,-14-3 1 0,11 2 0 16,-10-2 2-16,2-1-3 0,0-1 1 0,3 0-1 15,0-1 0-15,0 0 0 16,2 0 0-16,-10 0-2 0,14 0 0 0,2 0 0 15,-2 0 1-15,0 0 0 0,-1 0 0 16,0 0 0-16,1 0 0 0,-3 0 0 0,3 0 1 16,-1 0-1-16,-1 0 1 0,1 0-1 15,-2 0 1-15,-1 0-1 0,2 1 1 0,1-1 0 16,0 0 1-16,1 3 0 0,1-3 1 16,1 0 1-16,0 0 0 0,-16-3-3 15,16 2 0-15,9-3-1 0,-14 1 0 0,8-2-3 16,-20 4 1-16,-2 0 3 0,-3 1 0 15,-3 0 0-15,-6 0 0 0,-3 0-20 16,6 0 0-16,-4 0-103 0,-1 0-1 16,-6 0-299-16,-11-1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2:01:04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4861 11043 686 0,'-4'0'272'0,"1"0"-252"16,5 0 0-16,-2 0 22 0,3-2-15 15,0-2-22-15,10-4 0 16,16-6-3-16,28-3 1 0,-8 7 2 0,6 5 0 15,2 2 3-15,3 3 0 0,-31 1-2 16,29 4 1-16,1 1 2 0,-4 3 0 16,20 13-1-16,-29-6-1 0,12 9 3 0,-22-13 1 15,-4-4-2-15,0-3 1 0,-13-3-2 16,19 1 1-16,-1-3-3 0,-16-3 0 16,-2-2-3-16,44-6 0 0,2-11-4 15,-21 2 0-15,2 6 3 0,3 3 1 0,-4 6 7 16,2 3-1-16,-19 11 32 0,29 4-10 15,-5 1-19 1,31 17-1-16,-41-20 0 0,-6-5 1 0,6-7-3 16,1-7 1-16,-15-2-1 0,51-19 1 15,12-18-9-15,-30 9 1 0,5 7 8 16,1 7 2-16,0 13 5 0,-2 5 1 0,-2 5 3 16,-5 1 0-16,-29 7 17 15,-1 3 0-15,27 5-20 0,24 17 1 0,-4-2-10 0,-27-15 0 16,1-5 0-16,-1-7 0 15,2-5-3-15,-22-1 1 0,1-6-1 0,31-7 1 16,35-13 10-16,15-11 1 0,-26 19 5 16,3 2 2-16,19 7 31 0,49 10-23 15,-3 2-26-15,-67 2 0 16,-13 3-18-16,-9-2 0 0,-5 5-53 16,-4-1 0-16,-5 3-119 0,-32-4 1 0,11 2-278 15,-24-8 1-15</inkml:trace>
  <inkml:trace contextRef="#ctx0" brushRef="#br0" timeOffset="6256.55">5461 6071 712 0,'0'0'337'0,"0"0"-276"0,0 0 1 0,0 15 68 16,-1 12-48-16,1 13-60 16,0 7 1-16,-2 7-12 0,2 9 1 15,0-6-8-15,0-13 0 0,0-1-4 16,0-5 1-16,0-5-40 0,0-2 2 16,0-4-50-16,0-3 1 0,0 7-68 15,0-16-1-15,0-11-84 0,-3-1 1 16</inkml:trace>
  <inkml:trace contextRef="#ctx0" brushRef="#br0" timeOffset="6416.05">5337 6497 320 0,'-14'-11'321'0,"9"8"-235"0,-2 0 0 15,4 2-48-15,1 1 2 0,2 1-2 16,0 3 0-16,-1 12 2 0,17 27-26 16,15 17-11-16,11 7 1 15,-19-49 2-15,-12-10 0 0,21 5 5 0,-8-11-1 16,-13-3-16-16,24-5 0 15,-21-6-79-15,11-12 1 0,16-49-279 16</inkml:trace>
  <inkml:trace contextRef="#ctx0" brushRef="#br0" timeOffset="7095.59">5664 5773 394 0,'3'16'330'0,"0"3"-244"15,2 3-1-15,-2 0-41 0,21 96 1 0,-14-85 7 16,10 62-23-16,-13-60-24 16,7 36 0-16,-3-14-8 15,-8-19 0-15,3-4-59 0,-2-10-44 16,0-9-42 0,-4-21-5-16,1-3 114 15,-2-6 2-15,4-41 19 0,-5 13 23 16,1-26 12-16,-3-44 0 15,0 36 27-15,4 17 1 0,0-21 82 16,8 85-41-16,-1-28-46 16,1 8 0-16,18 8 44 0,-20 17-8 15,-6 6-57 1,25 9-1-16,-10 23-12 0,-15-14 0 16,0 0-8-16,-4 0 1 0,4-19-13 15,0 15 0-15,-3 8-2 0,1-27 1 0,1-5-17 16,-1-1 15-16,1 6 17 15,1 1 1-15,4-22 8 16,-2 11 0-16,1 3 10 0,1 1 0 0,2 0 2 16,-3 3 0-16,5 6-7 0,29 35 1 15,-35-22-9-15,-2 3 1 0,-2 3-6 0,-1-1 1 16,0-4-31-16,-2-19 1 0,-1 12-41 16,-3-4 1-16,6-14-52 0,-8 9 2 0,8-12-18 15,5-8 1-15,-6 6 46 0,1-4 2 16,-23-41 23-16,26-4 84 15,0 20 21-15,-3-22-1 16,6-3 12-16,-3 2 1 0,5 13-8 16,3 5 0-16,8-13-14 0,0 25 1 0,16-8 34 15,-6 15 2-15,17-4-21 0,8-1-47 16,-4 1-9 0,-14 14 1-16,-15 5-25 0,-4 2 0 0,-5 2-8 15,-5 2 0-15,3 2 22 0,7 9 0 16,-16-5 23-16,22 36 1 0,-14-15 32 0,-1 6 1 15,0 3-9-15,-4-16 0 0,2 20 17 16,1 1 0-16,-3 4-27 16,-1-3-1-16,0-1-17 0,0-4 0 0,0-24-26 15,0 16-1-15,0-5-41 0,0 2-1 16,0-26-56-16,-1-3-1 0</inkml:trace>
  <inkml:trace contextRef="#ctx0" brushRef="#br0" timeOffset="7688.13">6207 6093 309 0,'0'-22'334'0,"2"10"-235"16,-2 3 0-16,3 4-50 0,3-11 0 0,2 9-26 16,3 3-1-16,-5 8 15 0,28-8-19 15,-28 7-27 1,0 3 1-16,14 9-38 0,-28-8 0 0,22 44-126 16,-22-7-16-1,1-16 135-15,-5 18 74 16,2-3-13-16,2-9 1 15,4-14-5-15,4-18 1 0,0-2-22 0,0 4 1 16,3-16-31-16,-2 2 1 0,7-22 9 16,2-17 1-16,-2 15 21 0,0-1 0 0,-3 1 6 15,-5 18 1-15,3-18 24 0,-1 2-1 16,1-4 131-16,-2 2 28 16,1 26-95-16,0 0 1 0,-1-10-2 15,6 0-1-15,-4 24-32 0,-3 12 1 16,0-14-30-16,19 47 1 0,-16-21-13 15,1 0 1-15,-2 1-2 0,1-1 0 16,0-5-14-16,-1 0 1 0,-1-12-79 16,1 16-30-16,-2-14-27 15,-2-18 50-15,2-2 86 16,0-9 1-16,0 13 18 0,-1-28 1 16,-1-21 108-16,5 7 27 15,8-3-31-15,12-31-40 16,0 45-56-16,-1 14 1 15,-1 12-8-15,-17 6-1 0,2 0-5 16,1 0 1-16,-14 2-26 0,8 2-1 0,3 0-47 16,-4-1-1-16,-1 4-70 15,-2-1 2-15,0 34-48 0,-11-22 0 0,8-3 58 16,-8 21 213-16,8-10 87 16,8 4 15-1,4-17-110-15,1-8 2 0,14 12 5 16,0-9 0-16,17 5-51 0,-21-11 0 15,15 1-30-15,2-2 1 0,6 1-43 16,-15-5-124-16,16-9-212 16</inkml:trace>
  <inkml:trace contextRef="#ctx0" brushRef="#br0" timeOffset="7943.13">6734 5946 185 0,'-4'-14'160'0,"1"9"-114"0,3 4 0 0,-1-3 27 15,2 0-45-15,-1 3-26 16,3-3 1-16,-2 8-4 16,-1-4 0-16,5-2-24 0,-2 2-8 15,0 0 24-15,2-1 1 16,-2 1 7-16,-1 0 1 0,1 0 0 16,4-1 1-16,-7 1-2 0,2 0 0 0,1 0-2 15,-2 0 0-15,2 0 32 0,-1 5 43 16,4 5-13-1,28 19 2-15,-29 7 4 0,2 13 2 16,5 34-31-16,-2-13 2 0,2 1-31 0,-3 1 0 16,5 28-151-16,-6-55 1 0</inkml:trace>
  <inkml:trace contextRef="#ctx0" brushRef="#br0" timeOffset="11963.64">9254 5838 587 0,'0'56'259'0,"-3"-14"-238"0,-1-4-1 16,1-1-8-16,-20 138 1 0,19-141-9 15,-4 32 1-15,2-2-5 0,1-14 1 0,7-56-4 16,-4 52 1-16,2-10 1 0,2-5 1 15,4-11 3-15,2-4 1 0,13-3 2 16,-4-10 1-16,4-2-2 0,4-1 1 0,-11-1-3 16,26-2 2-16,-13-4-2 0,-3-2 0 15,2 0-10-15,-2 0 0 0,1-2-24 16,-4-3-1-16,-1 1-86 0,-2-3-1 0,-2 0-11 16,1-9 1-16,-11 16-6 0,-1 6 111 15,2-9 41 1,7 3 0-16,-24 19 44 0,14-14 1 15,-3 4 32-15,1 0 0 0,1 6-17 0,-3-2 1 16,3 2-40-16,13 17 0 0,-12-5-28 16,-1-2-1-16,-3 1-8 0,5-3 0 15,-1 4-63-15,1-12-1 0,-5-5-92 0,2-1 0 16</inkml:trace>
  <inkml:trace contextRef="#ctx0" brushRef="#br0" timeOffset="12772.14">9676 6091 330 0,'0'-2'222'0,"0"2"-159"0,0 0 2 16,3 8-5-16,2 6-41 15,5 19-13-15,-2 1-1 16,1 9-2-16,5 22 1 0,-8-24 31 16,2-2 0-16,-2-1-3 0,0-1 0 0,0-5-25 15,-1-5 0-15,-4-19-3 0,3 11 0 16,0-3 0-16,-4-16 1 0,0 7-10 0,0-14 1 15,0 4-14-15,2 3 0 0,1-5-4 16,7-22 0-16,3-13 12 0,-1 3 0 0,-1 3 10 16,4 2 0-16,-6 20 22 0,5-12 1 15,9 1 17-15,-9 16 1 0,3 5 34 16,-6 11 24-16,18 6-80 16,-17-7 0-16,20 20-15 15,-16-14 0-15,8 3-6 0,-8-5 1 0,-4-8-6 16,-4-1 1-16,21 7-11 0,-9-9 0 15,-11-2-8-15,20-1-1 0,-18-7-18 16,23-14 4-16,-17-3 28 16,-2-16 1-16,-15 15-5 0,-3 14 0 15,0-12 13-15,-3 2 0 0,-5 4 12 0,2 14 2 16,-13-8 11-16,4 11 1 0,10 5 4 16,-18 9 1-16,9 13 0 0,5 10 2 0,2 4 0 15,0 29 1-15,10-50-16 0,-1 22 1 16,1-25-12-16,0 18 1 0,3-21-13 15,4 29 1-15,1-32-30 0,7 16 1 16,19-13-54-16,-16-19-133 16,13-7 132-16,21-22 0 0,-24 2 57 15,1-12 0-15,-12 21 34 0,-12 12 1 16,10-6 47-16,-4 1 0 0,-5 9 33 16,-2 7 1-16,4-1 121 0,-17 19-58 15,15-13-100-15,-5 4 0 16,12 33-14-16,-13 2-1 0,0-18-16 0,0-1 0 15,0-14-21-15,0 14 1 0,2-21-53 16,2-2-107-16,-1-16 83 16,3 14 0-16,2-5 10 15,42-49 0-15,-28 21 29 0,4 2 85 16,-6 10 26-16,-14 19 0 16,-1 4 0-16,13-5 2 0,-16 25-12 15,-11-16 1-15,13 5-19 0,1 60 0 0,-5-35-5 16,0-1-36-16,0-7-9 15,0-22 2-15,3 14-11 16,2-18-1-16,-1-2-1 0,-5-7 0 0,7 9 17 16,3-7 1-16,3-4 7 0,37-28 1 15,-35 28 10-15,1 4 0 0,1 2 6 0,1 1 1 16,5-3 13-16,10-4 35 16,0-3-68-16,5-6 0 15,9-24-90-15,-14 0-158 16,-26 20-70-16,20-42 1 0</inkml:trace>
  <inkml:trace contextRef="#ctx0" brushRef="#br0" timeOffset="31348.45">14844 8488 394 0,'0'-2'176'0,"0"-3"-151"16,3 2 1-16,-1-1 0 16,3 1 2-16,2-3-11 0,-1 0 1 0,-6 10 30 15,34-25-14-15,-17 15-27 16,12-3 0-16,-20 12 2 0,15 3-1 15,-9 3 2-15,-1 0 0 0,-4-7 3 16,4 5 2-16,12 1-4 0,-9-7 1 0,-1 1-8 16,-10-2 1-16,14-2-3 15,-5 1-1-15,14-1-1 0,-18 0 0 0,9 0 5 16,11-2 0-16,-22 6 6 0,11 1 0 16,8 8 1-16,-12 0 1 0,-2 1-1 15,-2 0 1-15,-6-7 26 0,10 6 1 16,10-1-31-16,-3-6 1 15,-14-11-8-15,14-3 0 0,10-11-3 0,-11 1 0 16,-1 3-1-16,-1 4 0 0,7 2 5 16,-10 7 0-16,-9 7 5 0,7 1 0 15,0 3 1-15,-8-2 1 0,7 6 1 0,-1 1 2 16,0-1 2-16,0-2 0 16,9 3 17-16,-2-8 1 0,12 0 2 0,-3-8-24 15,37 2-7 1,-43-1 1-16,25-1 0 0,-4 0 0 0,-10 1 0 15,2 2 0-15,-4 0 1 0,0 1 0 16,-15 1-1-16,11 0 0 0,1 2-4 16,12 4 1-16,-18-1-9 0,-15-3 0 0,21 5-52 15,-4-7 1-15,-17-5-79 0,6-1 1 16,-1-11-105-16,3-16 1 0</inkml:trace>
  <inkml:trace contextRef="#ctx0" brushRef="#br0" timeOffset="32576.94">15237 8576 97 0,'-13'-13'121'0,"5"3"-86"0,3 3 0 0,-1-1-18 16,-14-14 0-16,11 10-9 0,-2 1 1 16,2 4-8-16,9 9 1 0,-3-2 3 15,-23-17 0-15,21 15-3 0,10 5 1 0,-19-12-2 16,-14-7 0-16,36 19-2 0,-19-10 1 16,-28-22 0-16,55 39 1 0,-56-42-2 15,30 17 1-15,-1 2 0 0,1 1 0 0,3 0 0 16,2 6 1-16,-5-15-1 15,5 7 1-15,0 7-3 0,-2-8 1 0,-1 3 0 16,-1-5 1-16,6 11 1 0,-8-5 1 16,8 6-2-16,-5-13 1 0,0 3 3 0,7 3 1 15,-1 1 8-15,1 6 0 0,-1-6-6 16,2 0 1-16,0 1-5 0,0-1 0 0,0-2-1 16,0 3 0-16,0-1-2 0,0-1 1 15,0 5-1-15,2-6 0 0,-2 8 2 16,3-15 0-16,-2 8-1 0,4-5 0 0,-3 7-1 15,-1 4 0-15,1 3 0 16,-2 6 2-16,0-8 0 0,0 3 1 0,3 0 1 0,-3-3 1 16,3 5-3-16,-3-1 0 15,3-2 0-15,3-2 0 0,-1 0-1 0,-1 0 0 16,1-1-1-16,7-3 1 0,-1 0-1 16,-3 2 1-16,36-34 2 0,-22 29 1 15,-16 5 2-15,15-8 0 0,-4 4 17 0,12-10-5 16,-4 10-12-1,-5 3 2-15,-12 4-4 0,16-11 1 0,-4 5-1 16,-11 6 1-16,10-3-1 0,1 0 1 16,0 1-3-16,-1-2 1 0,0 0 0 15,1-1 1-15,0 3 3 0,0 2-1 0,0 2 5 16,0 0 0-16,3 1 4 16,0 1 1-16,1 0 2 0,0 0 1 0,-12 0-5 15,15 0 1-15,-12 0-7 0,26-3 1 16,-26 3-6-16,31-8 0 0,-1 0-4 0,-13-1 1 15,-14 8 0-15,30-9 0 0,-31 9-2 16,17-3 1-16,-2 2 1 0,2 1 0 0,-2-1-1 16,2 1 1-16,-2 1 0 0,16 0 0 15,-34 0 2-15,16 0 0 0,1 0 0 16,1 0 1-16,-15 0-4 0,31 1 1 0,3 2 1 16,-21-1 1-16,-14 1-2 0,13 5 1 15,17 3-2-15,-22-1 0 0,1-1 0 16,-2 3 0-16,0-4 1 0,2 2 1 15,-7 2-2-15,-9-8 1 0,2 2-1 16,17 12 0-16,-1 5 0 0,-1 1 0 0,-12-7 1 16,3 0 1-16,-4-2-1 0,2 0 1 15,-4-2-3-15,-1-1 1 0,-3-5 1 0,9 14 0 16,-9-13 2-16,3 8 0 0,-1 1 0 16,-2 1 1-16,-3 2-2 0,1 0 1 0,-2 4 5 15,-3 7 1-15,-3 2-7 16,-2-19 1-16,-9 36-1 15,-1-25 0-15,-2 3-4 0,-17 13 1 0,7-12-23 16,-4 3 0-16,-7 2-35 16,-1-4 1-16,-1-1-14 0,3-2 2 0,-19 3-207 15</inkml:trace>
  <inkml:trace contextRef="#ctx0" brushRef="#br0" timeOffset="54635.37">30211 7391 164 0,'0'-1'123'0,"0"1"-90"0,0 0 1 15,0 0 17-15,3 0 0 0,-3 0 2 16,7-2 0-16,-4 3-8 0,7-1 1 0,32-3-10 16,-24 3 0-16,2 2-3 0,14 0 1 15,-9 3-8-15,-13-2 0 0,13 2-2 16,2-1-1-16,17 2-7 0,-13-4 0 0,3 1-10 16,0 0 1-16,1 0-6 0,-15-3 1 15,15 0-1-15,5 0 0 0,-3 0 0 16,6 0 0-16,-24 0-2 0,19 0 1 0,0 0-1 15,-4 0 0-15,13 3 1 16,-21-1 0-16,9 3 0 0,-12 1 1 0,-2 0 0 0,-1 0 0 16,0 0 1-16,0 0 0 15,-1 2-1-15,1-1 0 0,1 2 6 0,2 0 0 16,-11-5 2-16,22 8 1 0,-6-7-3 16,1-2 0-16,3 3-6 0,2-5 1 0,-16-1-31 15,33 1 0-15,-32-2-101 0,-5-2 0 16</inkml:trace>
  <inkml:trace contextRef="#ctx0" brushRef="#br0" timeOffset="55224.37">30145 8321 327 0,'0'-1'190'0,"3"0"-47"15,13 1-22-15,13-2-61 16,114-3-39-16,-110 5 0 16,29 0-1-16,-61-1 2 0,61-2-1 15,1 2 1-15,70 0 14 0,-36 9-4 16,-106 3-17-16,116 11 0 15,-59 0 11-15,-2 5 1 0,-17-12-2 0,0-4 0 16,-3-6-11-16,4-1 1 0,-15-2-9 16,16 0 1-16,3-1-7 0,-18-1 0 15,18-1-30-15,0-3 2 0,15-1-73 0,-24 0-1 16,-16-1-161-16,7-6 0 16</inkml:trace>
  <inkml:trace contextRef="#ctx0" brushRef="#br0" timeOffset="60504.47">26247 5386 533 0,'0'0'316'0,"-1"0"-241"0,1 0-1 15,0 0-19-15,0 1 0 0,-2 4 2 16,0 5 0-16,2 11-12 0,0 17 0 0,4 30-14 16,-1-37-1-16,5 32-10 0,0 2 0 15,10 39-11-15,-2-1 1 0,-5-35-8 16,1 2 0-16,1-5-16 0,-2-14 1 0,4 4-125 16,7 16-144-16,-3-32-210 15</inkml:trace>
  <inkml:trace contextRef="#ctx0" brushRef="#br0" timeOffset="60720.47">26309 6172 231 0,'-18'-36'227'0,"6"22"-132"0,5 5 0 16,-3 3 35-16,-13-15-47 16,15 24-34-16,7 6 0 0,9 8 33 15,-11 43-22-15,18-14-35 16,5 3 1-16,4-16 0 15,13-4 2-15,-7-19-3 0,0-7 1 0,-7-6 5 16,22-14-19-16,-22-2-18 16,45-30 0-16,-13-13-28 0,-26 26 0 15,-5 6-40-15,-5 5 0 0,-1-2-250 16</inkml:trace>
  <inkml:trace contextRef="#ctx0" brushRef="#br0" timeOffset="67525.53">31197 8678 82 0,'59'-12'59'0,"-21"-4"-63"16,-3 1 0-16,-5-6-26 0,126-87-1 0</inkml:trace>
  <inkml:trace contextRef="#ctx0" brushRef="#br0" timeOffset="67627.52">32039 6820 118 0,'-6'-85'89'0,"-4"36"-79"0,-1 13 1 0,-2 7-37 15,-58-109 0-15,51 121-84 16</inkml:trace>
  <inkml:trace contextRef="#ctx0" brushRef="#br0" timeOffset="68700.52">30649 8886 62 0</inkml:trace>
  <inkml:trace contextRef="#ctx0" brushRef="#br0" timeOffset="68863.02">32001 6429 109 0</inkml:trace>
  <inkml:trace contextRef="#ctx0" brushRef="#br0" timeOffset="71343.52">30775 6667 70 0,'-11'-2'64'0,"5"2"-44"15,0 0 0-15,-2-1-8 0,5 1 2 0,-11 0-4 16,2-2 0-16,-7 2-3 0,6 0 1 15,-3 0-3-15,3 0-1 0,-1 0-1 16,-1 0 0-16,2 0-2 0,-1 0 0 0,0 0-3 16,2 0 1-16,-2 0-2 0,2 0 0 15,7 2-7-15,-10-1 1 0,-4 2-1 0,6 1 1 16,5 1-116 0</inkml:trace>
  <inkml:trace contextRef="#ctx0" brushRef="#br0" timeOffset="71556.53">30024 7486 115 0,'14'28'84'0,"-2"-7"-69"0,-1 1 1 16,-3-4-13-16,37 78 1 0,-34-76-5 0,14 19 0 15,-1 2-14-15,1-1 1 0,-3-6-15 16,2-2 1-16,-1 0 1 0,-3 6 2 16</inkml:trace>
  <inkml:trace contextRef="#ctx0" brushRef="#br0" timeOffset="71816.52">30715 8510 104 0,'32'12'54'0,"-12"-5"-46"15,0 1 1-15,-1-2 0 0,70 18 1 16,-73-22 12-16,20 1 1 0,-19-7-9 16,1 0 0-16,16-4-4 0,21-14 2 0,-18-2 0 15,18-21 1-15,-15 6-9 16,3-1 0-16,-4-3-2 0,-4 8 1 16,-3 9-2-16,-1 0 0 0,-3 3-2 15,-4 3 0-15,-13 11-2 0,14-10 0 0,8-8-9 16,-7 11 1-16,-11 5 0 0,21-18-1 15,-8 10 8-15,1-1 0 0,9-8-18 0,-19 8 0 16,16-14 7 0,13-20 0-16,-27 21-22 0,-1-4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2:03:52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4701 7738 744 0,'-33'26'378'0,"7"-4"-316"0,5 2 1 15,0-3-31-15,-79 93 1 0,86-88-27 16,-15 25 0-16,4 3-8 0,4-3 1 15,7-1-4-15,3-2 1 0,7 2-44 16,10-31-43-16,3-7 31 16,5 17 1-16,20-5 11 0,7-20 0 15,-12-4 32-15,-4 0 2 0,-10 1 14 16,-6 2 1-16,3 1 15 0,21 8 1 0,-11 32 47 16,-12 58 46-16,-13-50-53 15,-3 50 0-15,-13 42-17 0,-2-44-1 16,0 0-8-16,2 5 0 0,1-5-8 15,7-15 1-15,3-8-8 16,4-15 1-16,8-5-6 0,2-8 0 0,7 2-2 16,8 1 0-16,8 12 16 0,23 60-9 15,6 19-14-15,-22-43 0 16,-2-10 0-16,-4 10 0 0,1 4-9 16,-7-4 0-16,0 1-43 0,-1-1 0 0,0-5-68 15,-11-24 2-15,-1-5-125 0,-8-16 1 16</inkml:trace>
  <inkml:trace contextRef="#ctx0" brushRef="#br0" timeOffset="1204.48">1969 8631 838 0,'0'27'396'0,"0"-2"-343"0,0 0 0 0,0 2-34 15,3 2 0-15,-3 56-13 0,4 68 0 0,-2-184-9 16,4 93 0-16,1-1-26 0,1-1 1 15,2-7-16-15,2 19 1 0,-6-36 11 16,2-12 1-16,-7-19 19 0,2 8 0 0,4-4 1 16,-7-9 2-16,-4-3-1 0,1-7 1 15,3 2 7-15,-12-32 1 0,-2-4 4 16,-4-36 1-16,4 16 8 0,5-4 0 0,2 6 1 16,4 4-1-16,6 33 2 0,1-22 1 15,5 5 5-15,8 7 1 0,23-6 31 16,23 19 14-16,-13 24-29 15,-11 6 1-15,-30 4-12 0,11 11 1 16,-5 8-12-16,-4 27 0 0,-10 8-1 16,-5-18-40-16,1-10-3 15,-5 36 1-15,1-5 14 0,-4-12 0 16,0-18 16-16,-4 5 1 0,7-29-2 16,-3-5 1-16,7-7-8 0,-3 1 1 0,-5-1-11 15,20-7-1-15,-8 2-1 0,-8 2 1 16,5-5 4-16,2 0 2 0,-21-24-18 15,22 9 3-15,1 3 25 16,-1 11 0-16,2-14-7 16,0 17 0-16,-2 3-7 0,-2 4 1 0,2-4 6 15,0 0 1-15,-2-1 4 0,2 2 1 16,-1 2 1-16,-1 0 1 0,2-1-3 0,-3 0 1 16,3 0 1-16,-2 1 1 0,2-3 3 15,-2 1 1-15,-1 1-1 0,0 1 1 0,3-1 3 16,0-2 1-16,-3 3-1 0,3-3 1 15,-3 2-12-15,3-2 1 0,-2 2 5 16,0-1 0-16,4 1 11 0,0-1 0 0,7 2 23 16,6 13 4-16,2-15-11 15,31 2 1-15,-16 1 6 16,-5 1-1-16,-9 9 33 0,1 18-11 16,-11 16-35-1,-12-15 1-15,0-21-9 0,-7 12 1 0,-4 1-4 16,0-6-1-16,-3 0-8 0,-12 1 1 15,12-11-23-15,-4-5 0 0,1 0-21 0,10-4 1 16,-12 1-9-16,12-1 0 0,-24 0-19 16,13-1 0-16,15-2-21 0,-12 0 1 0,-2-8-47 15,12 1 1-15,-1-11-272 0</inkml:trace>
  <inkml:trace contextRef="#ctx0" brushRef="#br0" timeOffset="1775.98">2188 8984 639 0,'3'0'336'0,"-1"-1"-256"16,-1 0-1-16,3-4-35 0,1 0 0 16,5-4-29-16,5-8 2 0,-15 15-15 15,38-36 1-15,-14 9-3 0,-8 12 0 16,-8 13-14-16,0-2 0 0,12-8-19 0,-11 9-1 15,0 4 2-15,-11 2 2 0,2-1 16 16,0 0 1-16,0 1 11 0,4 0 0 16,-3 6 2-16,1-3 1 0,-1 3 3 15,13 27 0-15,-11-2 18 0,2-6-1 0,-2 2 15 16,1 4 1-16,3 7-6 0,-6-20 2 16,13 57 7-16,-3-11-23 15,0-4-17-15,1-6 1 0,-8-19-31 16,3-15 0-16,-1-3-57 0,-1-6 1 15,-2-10-48-15,1-1 1 0,-4 1 3 0,0-6 1 16,0 4 63-16,0-1-1 0,1-5 66 16,-1 0 1-16,7-22 69 0,-11 8 0 15,-4-11 50-15,0 5 0 0,3 8 115 0,-4-22-67 16,4-6-81 0,5-3-54-16,5 31-27 15,7-41 0-15,6 36-7 16,15 9 1-16,4 8-3 0,-11 5 1 0,4 1-45 15,-12 8-71-15,-8-1 22 16,22 13 1-16,-22 2-18 16,-7 10 1-16,-5-2 35 0,2-12 1 0,-4 16 99 15,-3 1 1-15,0 0 101 0,1-19 1 16,-11 31-3-16,2-21 2 0,4-6-60 16,6-17 1-16,-9 13-34 0,14-15-40 15,0-1-14 1,4 3-1-16,0-12-57 0,-1 5 1 0,12-15-224 15,4-33-153-15</inkml:trace>
  <inkml:trace contextRef="#ctx0" brushRef="#br0" timeOffset="2184">2631 8732 349 0,'-3'-17'283'0,"3"10"-164"0,0 5 1 0,0 2 1 15,0 4 2-15,4 6 41 0,8 13-73 16,6 29-64-16,12 30-1 15,-13-25-15-15,-3 10-1 0,-7-24-10 16,-2 1 0-16,-4-26-24 0,1 21 2 16,0-7-13-16,-2-19 1 0,0 9-22 15,0 1 1-15,0-16-120 0,0-37 78 16,-2 23 89-16,-1-8 0 16,-3-40 25-16,0 1 1 0,3 2 29 0,0 2 1 15,1 2 17-15,4 5 2 0,1 30-1 16,6-32 1-16,2 25-22 0,7-2 0 15,-14 19 5-15,18-6 0 0,-10 8-18 0,-16 6 1 16,26-4-18-16,-14 8 1 0,-13 2-18 16,21 26 0-16,-13-6-42 0,-3 3 0 0,-3 2-35 15,0 2-1-15,0-20-7 16,-3 20 1-16,-5-2 59 0,2-4-1 0,-4 11 26 16,8-27 0-16,3-11 16 0,1-2 1 15,-2 10 20-15,1-7-1 0,5-3 36 16,7-6-8-16,-3 5-28 15,25 10-1-15,10-10-21 0,-16-2 0 16,0 0-29-16,0 0-1 0,-9-2-129 0,1-9-274 16</inkml:trace>
  <inkml:trace contextRef="#ctx0" brushRef="#br0" timeOffset="2456.05">2933 8678 717 0,'0'-1'297'0,"5"0"-237"0,5-1-51 15,0-1 0-15,16-8-31 0,0 1 1 0,3-2-16 16,3-1 1-16,-3-1-46 0,19-8 1 16,-34 18 12-16,-6 0 1 0,22-5 56 15,-19 9 1-15,-8 3 46 0,8 12 1 0,-16-7 48 16,11 36 2-16,-6-10 17 0,0 5 2 15,0-8 81-15,2 33-18 16,1 14-62-16,18 119-78 16,6-100-78-16,4-19-107 15,-2-16-9 1,-17-30 1-16</inkml:trace>
  <inkml:trace contextRef="#ctx0" brushRef="#br0" timeOffset="4923.47">6222 11186 688 0,'-2'0'343'0,"0"0"-213"16,2 0-91-16,0 0 1 0,0 0-4 16,2 0-10-16,0-1-21 15,-1-2 0-15,5-3-3 16,2 0 1-16,6-7-1 0,36-38 1 15,-13 23 1-15,-11 15 1 0,-12 12 8 16,28-8 0-16,-13 9 9 0,-12 0 2 0,13 2 6 16,0 6-1-16,0 3-4 0,-1 9 0 15,21 21 3-15,-11-3-16 16,-23-24-7-16,1-5 0 0,32 24-2 16,-9-27 0-16,0-6-10 0,-13-11-15 15,-4 3 14-15,17-10 0 16,23-15 5-16,-22 3 1 0,-17 18 2 15,1 5 1-15,5 4 14 16,-8 11 3-16,10 4-11 16,2 5 0-16,-23-7 0 0,26 21-1 15,-16-16-6-15,2-3 1 0,0-4-6 0,17-3 0 16,-9-12-40-16,1-11-2 16,50-19 34-16,7-26 1 0,-54 35 7 15,3 5 1-15,-7 12 8 0,-4 4 0 16,-3 9 14-16,2 1 2 0,-10 10 33 15,14 15-17-15,-3 1-28 16,-2 4 1-16,-3-9-8 0,-4-13 0 16,2-3-11-16,3-5 0 0,1-7 7 0,9-6 0 15,16-17-13-15,54-29 11 16,-21 20 8 0,-15 22 0-16,-23 12 5 0,1 1 2 0,-2 9 3 15,-23 3 1-15,-2 3 7 0,41 24 0 16,-3 12-6-16,-19-24 1 0,-3-4-11 0,2-2 1 15,0-8-8-15,1-5 1 0,3-9-8 16,-18-1-1-16,2-5-2 0,21-5 1 0,24-14 5 16,-22 5 0-16,23-1 5 0,-26 13 1 15,-4 7 2-15,-3 2 0 0,-20 5 6 16,-3 4 1-16,18 5 6 0,10 13 1 0,-3 9-7 16,-17-12 0-16,-10-17-7 0,11 8 1 15,11-6-7-15,-11-5 1 0,-9-6-7 16,12 2 1-16,1-6 1 0,1-3-1 15,-14 5 8-15,17-4 0 0,12 2 4 16,-11 11 1-16,-15 4 10 0,32 12-1 0,-20 4 11 16,5 2 0-16,-2-1-3 0,19 5 2 15,1-17 12-15,22-9-24 0,-28-19-11 16,-8 0 1-16,90-31-1 16,-8-27 1-16,-30 24 6 0,9 7 0 0,2 9 5 15,-6 26 0-15,2 8 3 0,-2 2 0 16,-1 7-4-16,-7 7 0 0,1 6-8 15,-13 2 0-15,-1 3-20 0,-5 0-1 0,-6-1-59 16,-11-8 0-16,-9-5-294 16,-11-2 0-16</inkml:trace>
  <inkml:trace contextRef="#ctx0" brushRef="#br0" timeOffset="7227.49">6157 12037 729 0,'-9'70'354'0,"4"-21"-304"0,-1-6 0 16,3 15 34-16,-8 252-48 16,13-247-32-16,1 12 1 0,3-20-5 15,11-14 0-15,3-1-11 16,21 1-8-16,2-28 18 16,-15-12 0-16,-11-6 3 0,23-7 2 15,-25-2-9-15,15-11 2 0,12-28-3 0,-16 7 1 16,-4-3 1-16,-4-3 1 0,-4-2-2 15,1 3 0-15,-7-2 3 0,-3-1 1 16,-7 28 3-16,-1 3 0 0,-5-23 3 0,-5 7 1 16,-18-12 1-16,-25 23-14 15,12 28-2-15,9 9 1 0,14 8-25 16,11-6 1-16,2-3-59 0,-15 23 1 16,12-14-108-16,1-4 1 0</inkml:trace>
  <inkml:trace contextRef="#ctx0" brushRef="#br0" timeOffset="7512.01">6326 12487 585 0,'0'-2'321'0,"-3"2"-199"0,3 0-49 15,0 0-58 1,0 0 0-16,0 0 10 0,0 0-1 0,0 0 7 15,3 2 1-15,4 5 19 0,9 16 4 16,13 16-25 0,7 16 1-16,-17-22 0 0,1 1 0 15,5 18 31-15,8 12-3 16,3 1-45-16,-9-16 1 0,-8-18-13 16,-2-4 1-16,-5-4-14 0,4 2 1 15,-6-7-58-15,-5-11-1 0,5 4-93 16,-9-9 0-16,-1-2-229 0,-9-8 2 0</inkml:trace>
  <inkml:trace contextRef="#ctx0" brushRef="#br0" timeOffset="9023.99">8911 12258 548 0,'-19'-15'299'0,"6"4"-234"0,2 4-1 0,0-2-16 16,-21-11 0-16,3 3-17 0,9 7 0 0,12 7-9 15,-9-6-1-15,0 2-3 0,0 1 0 16,-1 0-6-16,9 5 2 0,-8-3-7 0,-12 0 1 15,15 4-6-15,-23 4 0 0,20 3-3 16,-31 12 1-16,-5 23 0 0,14-1 1 0,-10 31 13 16,1 23 20-1,13 3-11-15,22-15 1 0,16-22 16 16,5-7 1-16,10 5 54 0,26 5-13 16,13-33-56-1,0-13-1-15,-7-13-11 0,6-2 0 0,7-11-11 16,0-8 0-16,-23 0-49 0,35-15 1 15,43-29-162-15,-43 11 0 0</inkml:trace>
  <inkml:trace contextRef="#ctx0" brushRef="#br0" timeOffset="104130.92">17513 14998 805 0,'-1'40'371'0,"-1"17"-273"0,-3 7-25 15,3-12-53-15,-15 188 2 0,15-207-16 16,1 33 0-16,1-3-19 16,0-15 0-16,0-5-52 0,0-48 0 0,0 20-75 15,1 16 1-15,1 8-80 0,1-34 1 16,-1-6-143-16</inkml:trace>
  <inkml:trace contextRef="#ctx0" brushRef="#br0" timeOffset="104535.92">17554 15384 263 0,'0'-76'334'0,"0"33"-182"16,3 11 0-16,0 10-42 0,17-73 0 15,-14 92 71-15,14 13-52 16,-5 16-91-16,7 11 1 16,11 49 0-16,-7-7-24 0,-3-1-15 15,-9-20 1-15,-4-19-24 16,0-3 0-16,0-8-49 0,-3-7 0 15,4-13-33-15,-6-4 0 0,1-5-14 16,3-2 2-16,-10-11 65 0,13-8 1 0,25-46 65 16,-17-20 0-16,-4 20 143 0,-5 3 60 15,-2 17-130 1,-7 45 1-16,-1-9-33 0,-1 14 1 0,0 4-19 16,-3 9 1-16,2-10-19 0,-11 51 2 15,-2 8-14-15,2-14 0 0,-1-5-8 0,4-3 1 16,-2-7-24-16,5-3 2 0,1-8-62 15,2-5 0-15,2-6-51 0,1-9 0 16,0-4-9-16,0-9 1 0,1 0 27 16,-1-17 2-16,8-34 103 0,-2 5 0 15,1 29 104-15,9-48 0 0,-3 34 29 0,0 8 1 16,17 4 96-16,6 25-54 16,-6 22-42-16,2 15 4 15,59 43-103-15,-4 39 1 16,-48-66-22-16,-4-4 0 0,-3-11-37 15,-4-6 2-15,-2-3-89 0,-6-5 1 0,-9-7-155 16,-8-12 0-16</inkml:trace>
  <inkml:trace contextRef="#ctx0" brushRef="#br0" timeOffset="104931.42">18392 15426 633 0,'0'37'423'0,"2"12"-203"16,-1-6-100-16,7-14-103 15,17 101 2-15,-18-122-12 16,12 0 1-16,-9-6-37 0,9-1 1 0,1-11 1 16,3-8 1-16,-2-12 20 0,16-29 1 15,-15 11 8-15,-2-1 0 0,-6 10 5 16,-1 9 0-16,-3 14 11 0,-4 8 2 0,-3 8 13 16,4 0 2-16,-4 6-9 0,-3 0-1 15,13 17 7-15,16 31-28 16,-9-19-36-16,2-6 1 15,1-15-162-15,-13-20-37 16,10-9 160-16,14-25 1 0,-20 0 39 16,1-21 2-16,-13 21 25 0,1 0 1 15,-6 18 6-15,-2 0 1 0,-3-28 15 0,-2-2 1 16,-3 1 11-16,6-3-1 0,-1-20 22 16,9 62 44-16,1-8-45 15,6 10 0-15,-4 26-2 0,-2 3 1 16,4-7-13-16,30 95 1 0,-21-52-11 15,-3-1 2-15,10 43 5 0,-1-21-66 16,-4-9-53 0,-2-24 0-16,-5-24-166 0,-1-8 1 0</inkml:trace>
  <inkml:trace contextRef="#ctx0" brushRef="#br0" timeOffset="105259.97">19188 15291 925 0,'18'0'428'0,"-5"0"-392"0,-1 0-1 0,2 0-24 16,-2 1 0-16,28-1-20 0,-15 2 1 16,-2-1-47-16,-16 1 2 0,21-1-8 15,-7-1 1-15,-11 0 38 0,-7 0 1 0,0 0 15 16,0-1 0-16,-9 1 6 0,9-3 1 15,-6 3 10-15,1-2 1 0,-2-1 14 16,-1 2-1-16,0 1 45 0,-22-9-17 16,38 22-37-16,-16-8 1 15,0 2-6-15,-35 40-1 0,42-23-6 0,-1-3 0 16,2-1-4-16,2-4 1 0,0-2-22 16,4-2 0-16,-5-8-36 0,4 4 1 0,-3-12-152 15,-2-8-161 1,24-5-121-16</inkml:trace>
  <inkml:trace contextRef="#ctx0" brushRef="#br0" timeOffset="105571.47">19515 15264 231 0,'0'0'274'0,"0"1"-130"16,3 0 1-16,-3 10 98 0,3 9-84 15,6 17-87-15,8 25-51 16,-1-31-20-16,-10-24 1 15,20 16-1-15,-3-18 1 16,-11-6-20-16,23-2 1 0,-22-5-55 0,11-9 1 0,-3-7-21 16,5-19 0-16,-13 17 34 15,-4-3 0-15,1-5 17 0,-3-1 43 16,-4 22 6-16,-3 0 0 16,0-10 15-16,0 0 0 0,0 15 2 15,0 3-1-15,0 4-14 0,0 11 2 0,0-10-17 16,0-8 0-16,0 8 1 0,0 0 1 15,0 0-12-15,0 0 0 0,0 1-79 16,0-2-60-16,0 1 79 16,0 0-1-16,0 0 10 0,0 0-1 15,0 0-87-15</inkml:trace>
  <inkml:trace contextRef="#ctx0" brushRef="#br0" timeOffset="106247.97">19827 14675 614 0,'0'0'355'0,"0"12"-259"16,0 2 0-16,1 8-17 0,1 19-1 0,9 108-30 15,-7-114 0-15,-2-35-27 0,7 68 0 16,-3 2-15-16,5 59 1 0,-8-69-35 0,3-16 0 16,-3-53-57-16,8 64 2 0,-3-36-76 15,-1-7 2-15,-4-14-120 0,2-3 0 16</inkml:trace>
  <inkml:trace contextRef="#ctx0" brushRef="#br0" timeOffset="106399.97">20059 14820 514 0,'10'7'458'0,"-2"9"-316"16,-2 6 1-16,2-1-51 0,33 84 1 16,-33-71 27-16,13 64-67 15,-5-22-50-15,-7-23 1 0,-3-10-81 16,-6-22-124-16,-1 14-107 15,-5-27 1-15</inkml:trace>
  <inkml:trace contextRef="#ctx0" brushRef="#br0" timeOffset="107151.97">19997 15166 787 0,'-4'-1'359'0,"2"-3"-312"16,4 5 1-16,4-1 5 0,4-1-37 15,21-2-15 1,3 3 0-16,46 0-16 0,-40 0 11 15,-10 0 3-15,30 1 1 16,-4-1-22-16,-1 0 2 0,7-1-7 16,-35-1 1-16,-7-5 14 0,-4-1 1 0,0-11 10 15,-8 2 0-15,0-8 10 0,-5 16 2 16,1-5 7-16,-4 0 1 0,3 1 18 16,-6 7-17-16,-1 0-16 15,-4-8 0-15,8 23-1 0,-4-14 0 16,0 3-5-16,-2 0 0 0,1 2-2 15,-2-2 1-15,-34-9 7 0,22 18 0 0,2 9 12 16,2 6 1-16,4 3 18 0,-7 23 0 16,13-16-3-16,2-17 0 0,0 17-12 15,3 0 0-15,3-16-15 0,3 14 1 0,8 12-10 16,5-21 0-16,0-5-40 0,14 0 0 16,-6-12-10-16,2-3 1 0,-13-4 4 15,24-1 1-15,-22-7-80 0,44-21 1 16,-4-26-49-16,-24 15 0 0,-6-2 61 15,-6 1-1-15,-6 5 111 0,-1 9 1 0,-7 11 176 16,-2 7-1-16,-6 11 134 0,-6 10-98 16,1 5-132-16,2-8 0 15,-26 45-30-15,6 10 1 0,14-25-28 16,4-2 0-16,3-7-15 0,2-19 1 0,0-2-14 16,0 0 0-16,4 12-39 0,3-8 0 15,-7-32-35-15,5 21 0 0,4-1 12 16,5-16 0-16,51-49 33 0,-46 32 71 15,-8 10 3 1,-9 22-1-16,1-6 12 0,-3 9 1 0,0 0 8 16,0 4-1-16,0 1-23 0,0 0 1 15,0 6-20-15,0 31 1 0,3-18-10 16,0-1 1-16,1-15-14 0,4 7 2 0,3 2-34 16,6-12 2-16,-11-7-27 0,-9-7 2 15,35 0 24-15,-9-18 1 0,-7-2 34 0,8-21 1 16,-8 15 0-16,0-3 0 0,-6-8-1 15,-5-3-1-15,-5 18 7 0,0-31 1 0,0-2 22 16,0 28-1-16,0-31 27 0,0 39 0 16,0-30-8-16,2 10 1 0,-2 9 7 15,0-2 0-15,3 44 0 0,0-3 0 16,-6 30 4-16,6-19 2 0,5 100-13 16,-8-71 1-16,0 39-22 0,0-1 0 0,0 76-16 15,0-99 1-15,2-7-14 0,1-8 0 16,0-44-28-16,7 39 1 0,9 8-109 15,17-11 0-15,-20-27-191 0,0-4-1 0</inkml:trace>
  <inkml:trace contextRef="#ctx0" brushRef="#br0" timeOffset="107619.97">22782 14586 674 0,'0'4'411'0,"-2"14"-199"15,-1 16-61 1,-4 10-44-16,-22 191-48 16,26-188-49-16,-2 3 0 15,8-68-15-15,-9 84 1 0,4-50-89 0,-1 11-89 16,0-7-147 0,3-27 96-16,3-24 129 15,-3 26 1-15,3-63 34 0,23-55 225 16,-1 35-24-1,19-42 1-15,-22 86-20 0,-7 16 1 0,7 14-16 16,-3 9 1-16,14 15 79 0,-10 18-45 16,14 17-100-16,3 15 2 15,-11 6-24-15,2 12 1 16,-14-32-10-16,-2 0 2 0,-7-7-21 16,-2-7 2-16,-4-10-46 0,-1-12-1 0,-4-3-66 15,0 0-1-15,-7 6-128 0,-9 2-1 16</inkml:trace>
  <inkml:trace contextRef="#ctx0" brushRef="#br0" timeOffset="107951.47">22845 14919 774 0,'0'0'365'0,"1"2"-231"0,12 2-58 15,3-2-66 1,10 2 1-16,8-2-9 0,5 3 0 0,18-3-12 16,-39-2 0-16,8-3-48 0,45-11 11 15,-1-14 44 1,-5-16 0-16,-45 25 8 0,-5 3 1 15,1 4 15-15,-2 3-2 16,-7 1-11-16,-7 8 1 0,4-1-3 16,-8 2 0-16,6-2-2 0,-2 1 1 15,0 0-12-15,0 0 1 0,0 0-26 0,0 0-10 16,0 0 6 0,0 0 0-16,0 0-1 0,0 0 2 0,0 0 27 15,0 0 1-15,0 0 9 0,0 0 1 16,2 0 0-16,-2 0 1 0,0 0 0 15,1 1 0-15,-1-1-3 0,0 0 1 16,3 0-8-16,0 2 1 0,-3-2-50 0,0 0 1 16,1 0-172-16,3-5-80 15,2-4 33-15</inkml:trace>
  <inkml:trace contextRef="#ctx0" brushRef="#br0" timeOffset="108127.49">23449 14697 140 0,'0'-7'150'0,"-3"5"-97"0,-1 0 1 16,1 0 10-16,0 1 1 0,0 1-5 0,-3-2 1 15,11 7-17-15,-10-4 0 0,5 2 14 16,-3 2 1-16,3 0 6 0,0 2-1 0,-12 33 3 16,16-13 0-16,4-10-12 0,-4-7 1 15,10 20-15-15,-7-20 0 0,5 9-14 16,6 8-1-16,-1-13 7 0,15 8-1 16,-15-18-32-16,25 6 1 0,-28-11-59 15,15-3 1-15,-3-2-72 0,-3-5 2 0,-2-11-175 16,4-27 2-16</inkml:trace>
  <inkml:trace contextRef="#ctx0" brushRef="#br0" timeOffset="108343.97">23790 14589 237 0,'-11'-7'99'0,"5"1"-70"0,1 1 2 0,0 3-5 16,-5-5 1-16,8 6-35 0,-2-2 0 0,7 6-1 15,-3-3 2-15,-2-2 0 16,1 2 0-16,1 0-29 0,0 0 1 0,0 0-47 15,0 0 44-15,-2 2 33 16,2-2 0-16,0 0 8 16,0 0 0-16,-2 1 15 0,2-1 2 0,0 0 11 15,0 0 2-15,0 2-3 0,0-2 0 16,0 0-20-16,0 0 2 0,0 0-42 16,0 1 2-16</inkml:trace>
  <inkml:trace contextRef="#ctx0" brushRef="#br0" timeOffset="108643.97">23661 14728 906 0,'0'0'388'0,"12"-3"-305"0,2-2-66 15,-1 0-1-15,14-8-14 0,25-8 1 0,0-6-15 16,-17 7 1-16,-4 1-15 0,-5 1 1 15,-18 7-36-15,-5-1-30 16,0-4 78-16,-12-5 0 0,-2 20 16 16,-12-1 1-16,-21 2 2 0,13 3 1 15,0 7 2-15,5 5-1 0,0 9 11 0,-4 15 1 16,20-4 13-16,1 3 2 16,9 8 0-16,0 4-1 0,3-28-11 0,6 1-1 15,2 19-16-15,19 10 2 0,7-20-41 16,-9-18 1-16,1-7-31 0,2-4 1 0,-8-3-441 15</inkml:trace>
  <inkml:trace contextRef="#ctx0" brushRef="#br0" timeOffset="109548">24149 14675 603 0,'-6'0'322'0,"-1"0"-207"0,6-3-81 16,-1-1-34-16,2 0 0 16,0-2-3-16,0-4 0 0,5 16-2 15,-3-16 1-15,-1 7 10 0,1-2 1 0,1 2-3 16,-3 3 1-16,0 0 4 0,0-3 1 15,-3 4 28-15,1 0 1 0,-7 10 76 16,-22 21-13-16,10 18-61 16,6 7 1-16,7 4 15 15,9-3-37-15,7-7-15 16,-1-34 0-16,4 18-9 0,6-15 0 16,8-8-30-16,4-10 1 0,-18-4-15 0,10-8 1 15,4-14-45-15,12-39 12 16,-17 6 71-16,-8 9 0 0,-1 19 11 15,-4 6 0-15,0 7 8 0,-4 5 0 16,-2 10 40-16,1 3 16 16,-2 5-40-16,0-4 2 0,0 2-8 15,7 35 1-15,-7-17-7 16,0 4 0-16,0-4-11 0,0-3 1 0,0-8-20 16,0-10 0-16,0 8-16 0,0-9 0 15,5-17-48-15,7 3 29 16,22-30 48-16,12-20 0 0,-30 45 13 15,0 5 1-15,-3 6 15 0,-10 7-1 16,12-2-2-16,-12 3 0 0,-1 2-12 0,-5 3 2 16,6-4-9-16,-3 5 1 0,0-1-25 15,9 34 2-15,-9-29-52 0,0-2 1 0,-3-7-371 16,3-32 112-16,0 39 316 16,3-10 0-16,-3-4 164 15,3-43-1-15,4 36 13 0,6-6 2 16,-10 14-68-16,11-9 0 0,-3 4-52 15,4-3 1-15,3 1-32 0,2-1 0 0,14-5-13 16,-21 13 1-16,22-17-13 0,-12 8 0 16,-7-2-71-16,12-10-43 15,12-18 104-15,-29 24 2 0,-9 17 29 16,-1 1 1-16,1-3 17 0,-2 2 1 16,-3 14 45-16,-2 4 10 0,-3 23-45 15,-4 0 1-15,0 5-7 16,-1 16 1-16,8-23-1 0,1-2-28 15,6-22-21 1,2 12-1-16,4-9-16 0,0-4 0 0,13-9-10 16,-5-3 0-16,0-2-31 0,26-8-42 15,-11 1 69 1,-4-7 0-16,-19 11 38 0,9-5 1 0,-8 3 28 16,-1 2 0-16,4-2 24 0,-18 7 0 15,6 0 49-15,3-3-27 16,-3 1-58-16,0 2 2 0,0-1-14 15,0 0 0-15,3-2-15 0,-3 1 1 16,0 2-50-16,0 0 1 0,0-1-121 0,0 0 0 16</inkml:trace>
  <inkml:trace contextRef="#ctx0" brushRef="#br0" timeOffset="109736.51">24896 14536 245 0,'5'-7'193'0,"-5"1"-82"15,2 3 1-15,-1 1-22 0,1 0 1 0,-4 6-62 16,2-4-1-16,2-2-40 0,-2 2 1 16,0-2-87-16,0 2 1 0,0-2-87 0,0-1 1 15</inkml:trace>
  <inkml:trace contextRef="#ctx0" brushRef="#br0" timeOffset="110252.5">24991 14564 651 0,'0'22'456'0,"-2"-4"-341"0,2-1 1 15,-1 2-61-15,-2 62 1 0,3-83-41 16,0 14 1-16,1-3-10 0,1 9 1 0,1-1-19 16,4-6 0-16,2-1-41 0,-10-23 0 15,24 24-12-15,0-23 0 0,3-15 23 16,-9-1-1-16,2-16-3 0,-10 13 1 0,-3-1-7 15,0 2 0-15,-4 17 10 16,-1 0 0-16,4-22 9 0,-5 29 1 0,1-8-56 0,-1 11 0 16,3-8 3-16,-3 10 1 15,0 15 54-15,2-20-1 0,-1 6 3 0,1 1 1 16,1 1 27-16,0 2 1 0,0-2 17 16,3 2 0-16,-3-3 107 0,-1 4 68 15,5 3-88-15,1 6 2 16,27 34-31-16,-35-34 2 0,0 1-32 15,0-2 0-15,0-1-29 0,0-2 1 0,0-7-17 16,0 4 0-16,0-13-30 0,0 6 1 16,2-1-50-16,0 2 0 0,4-13-142 15,23-19 90-15,-6 1 145 16,3-4 0-16,-9 15 93 16,-11 15-1-16,6-2 8 0,-4 6 1 0,-14 6 69 15,6 1-59-15,1 1-89 16,4 21 0-16,-11 11-22 0,-2-17 0 15,5-15-20-15,-4 12 0 0,0 2-33 16,6-20 1-16,2 7-16 0,4-9 0 0,4-16 24 16,25 12 127-16,24-14 65 15,0 7 47 1,-33 21-147-16,29 4 0 0,21 21-48 16,-18 16-1-16,-20-20-30 0,-5 1 0 15,-10-5-86-15,-15-15 0 0,-16 0-466 16,-11 25 0-16</inkml:trace>
  <inkml:trace contextRef="#ctx0" brushRef="#br0" timeOffset="110845">16079 15243 887 0,'0'33'406'0,"0"3"-338"0,3-9-59 15,2-4 1-15,16 76-33 0,-13-88 1 16,7 5-101-16,-5-12 0 0,-6-4-227 0,8 0 1 16</inkml:trace>
  <inkml:trace contextRef="#ctx0" brushRef="#br0" timeOffset="110976.02">16435 15020 774 0,'0'0'463'0,"3"6"-383"0,-3 4 0 0,4 1-39 15,3 12 0-15,8 26-24 0,-2-6 1 0,-1 1-15 16,0-1 1-16,-1-5-56 0,-1-2 1 16,0-5-201-16,-4-8 1 0</inkml:trace>
  <inkml:trace contextRef="#ctx0" brushRef="#br0" timeOffset="111136.01">16635 14901 913 0,'15'37'443'0,"-7"-12"-381"16,-3 1 1-16,1 0-19 0,25 107 0 16,-27-104-28-16,4 23-1 0,-7-26-28 0,2 29 1 15,-4-29-48-15,1 28 1 0,-6 0-86 16,-3-1 0-16,-20 22-525 0</inkml:trace>
  <inkml:trace contextRef="#ctx0" brushRef="#br0" timeOffset="112556.64">16271 16997 735 0,'3'46'322'0,"-3"-19"-306"0,5-6 0 16,-2-1-18-16,12 70 0 0,-12-77-69 0,8 2-1 16,-8-12-196-16,-1-2-1 0</inkml:trace>
  <inkml:trace contextRef="#ctx0" brushRef="#br0" timeOffset="112803.64">16509 16823 743 0,'15'-16'401'0,"-4"8"-356"0,0 0 2 0,4 2 8 16,27-14-29-16,-16 17-13 15,-3 0 1-15,-20 8-16 0,9 10 0 16,-8 6-4-16,-6 10-1 0,0 4 5 16,-2 1 1-16,-1-1 6 0,-3-3 1 0,5-20 11 15,-1 15 0-15,-1 1 4 0,5-17-1 16,3-7-6-16,3 4 1 0,5-2-18 15,-6-10 1-15,1 3-43 0,48 11 1 16,-27-19-25-16,6-1 2 0,4-11-71 0,19-28 1 16,-7-12-313-16</inkml:trace>
  <inkml:trace contextRef="#ctx0" brushRef="#br0" timeOffset="112953.14">17091 16619 379 0,'0'-4'416'0,"3"4"-262"15,-3 3 2-15,4 1-51 0,0 3 1 0,8 14-36 16,1 16 0-16,-5 11 39 0,-8-11-27 15,1 27-67 1,-6 4 2-16,-2 4-13 0,-10-8 1 16,-11 15-24-16,-9-8 0 0,8-23-86 0,-6 4-75 15,6-12-12 1,10-21 1-16</inkml:trace>
  <inkml:trace contextRef="#ctx0" brushRef="#br0" timeOffset="113452.14">18159 16638 970 0,'0'0'434'0,"0"2"-290"16,0 18-47-1,-5 3-74-15,4 12-1 0,-16 90-15 16,14-100 1-16,-1-26-9 0,-9 70 0 16,4-28-38-16,1-4 2 0,3-4-50 0,2-22 0 15,2 21-56-15,1-29 1 0,0-1-15 16,0 4 0-16,1-37-177 0,8-6 179 16,10-50 160-16,4 8 0 15,15-8 101-15,-12 44-1 0,1 14 47 0,-1 8 1 16,3 14-18-16,0 2 1 0,-15 13-47 15,18 5 1-15,-3 11-42 0,14 30 1 0,-24-8-28 16,-1 2 2-16,-10 2-16 16,-5 0 1-16,-2-6-25 0,-1-23 0 0,-1 24-154 15,-8-26-375-15,-5 2 151 16</inkml:trace>
  <inkml:trace contextRef="#ctx0" brushRef="#br0" timeOffset="113776.64">18326 16954 550 0,'0'-3'264'0,"0"1"-200"15,0 4 1-15,5-4-6 0,8 2-50 16,12-1-29 0,1 1 2-16,10 0-5 0,-3-1 1 0,-5-2 17 15,1-4 0-15,16-5 13 0,-22 3 0 16,-17 6 63-16,2 2 0 0,-4 1 134 16,13 6-59-16,-12 27-46 15,-10 31-47 1,-1-11-48-16,0-10 1 0,12-35-5 15,-3 0 0-15,13 12-10 0,16-11 1 0,-17-16-29 16,33-8 0-16,-14-13-2 0,21-33 0 16,-21 7 17-16,-5-4-1 0,-3-5 22 15,-6 4 0-15,-11 4 7 0,-3 0 0 0,-6 8 13 16,0 25 2-16,-1-17 81 0,-1 29-80 16,-1-9-22-1,0 10 1-15,0 21-3 0,9 11 0 16,-15 16-23-16,9 37 0 0,3-51-60 15,-3 2 1-15,6 59-464 0</inkml:trace>
  <inkml:trace contextRef="#ctx0" brushRef="#br0" timeOffset="114051.66">19206 16902 743 0,'-7'20'386'0,"-1"16"-249"0,5 1-41 15,1-12-76 1,-4 89 0-16,6-107-22 0,9-3 1 0,-2-4-44 15,11 0 1-15,-7-7-12 0,-5-4 1 0,40-28 26 16,-9-27 0-16,-14 13 18 16,-6-3 1-16,-2 0 6 0,-7-1 1 0,-3-2 4 15,-4-2 0-15,-1 28 11 0,-1-1 1 16,-3-30 22-16,3 33 1 0,-2-30 42 16,0-17-22-16,-1 47-23 15,3 16 2-15,1 24-1 0,3 9 1 16,0 4 10-16,10 65 1 0,-1-22-17 0,6 41 1 15,-6-38-24-15,7 35 0 0,-7-40-8 16,2-7 0-16,12 1-111 0,20 8-203 16</inkml:trace>
  <inkml:trace contextRef="#ctx0" brushRef="#br0" timeOffset="114523.66">19131 16775 648 0,'-8'0'298'0,"5"0"-288"0,2 0 0 0,4 0-11 16,1 0 1-16,1 0-63 0,10 1 1 15,16-3-180-15,17-7 0 0</inkml:trace>
  <inkml:trace contextRef="#ctx0" brushRef="#br0" timeOffset="114723.64">20116 16624 823 0,'4'0'319'0,"5"0"-310"0,4-2 0 0,-1 0-12 15,13-3 1-15,31-11-132 0,-12-3-134 16,-5-4 19-16,-8-3 1 16,-23 19 98-1</inkml:trace>
  <inkml:trace contextRef="#ctx0" brushRef="#br0" timeOffset="114860.14">20257 16441 308 0,'-9'-5'253'0,"7"3"-133"0,-1 5 0 0,3 4-27 15,0 4 0-15,-5 14-31 0,7 7 0 0,1 28-23 16,0-14-1-16,1-23-21 0,3 29-1 16,-1-2-39-16,-3 1 0 0,3-5-125 15,-3-5 1-15</inkml:trace>
  <inkml:trace contextRef="#ctx0" brushRef="#br0" timeOffset="115529.14">21246 16360 563 0,'-8'30'283'0,"2"-9"-245"0,3 1 0 16,0-3-24-16,-8 74 1 0,11-75-16 15,0 12 1-15,0-33-35 0,0 41-1 0,0-19-46 16,0-12 1-16,0-3-138 0,0-1 30 16,3 6 128-1,-3 1 50-15,3-10 7 16,-6-12 1-16,6 13-8 0,-3-1 0 15,0-4 8-15,0 0 0 0,7-22 13 16,-7 4 1-16,1 6 26 0,1 1 1 0,4 0 40 16,-2 0 1-16,6 3 52 0,1 3 1 15,2 5-3-15,1 1 1 0,9 6-29 16,-12 1 1-16,29 12 23 0,-7 9-76 16,27 13-42-16,-31-18 0 15,-21-13-14-15,9 3 1 0,6-3-64 16,-12-9-95-16,-2-3 27 15,17-7 1-15,-4-22-20 16,-7-23 0-16,-7 15 104 0,-3 6-1 0,-4 16 57 16,1-19 2-16,-1 0 43 0,-2 16 1 15,-1 2 180-15,-3-34 0 0,-2 30-176 16,-4-3 1-16,7 35-8 16,0 8 0-16,12 2-15 0,-14-10 0 0,-7 99-4 15,13-72-21-15,-1 23-25 16,1-1 1-16,0-7-77 15,0-36 0-15,0 29-145 0,0-39 1 0</inkml:trace>
  <inkml:trace contextRef="#ctx0" brushRef="#br0" timeOffset="115723.64">21713 16545 618 0,'1'23'333'0,"1"-9"-274"15,1-1 0-15,0-7-21 0,12 22 0 16,-1-20-22-16,6-7 0 0,-10-4-19 0,9-3 0 15,4-4 4-15,8-18 0 0,-15 2 11 16,-1-17 1-16,-15 20 6 0,-2 14 0 0,-5-2 35 16,-6-9-16-16,-14 1-37 15,2 8 0-15,2 11-36 16,17 7-135-16,-11 2-45 16,14-7-1-16</inkml:trace>
  <inkml:trace contextRef="#ctx0" brushRef="#br0" timeOffset="115876.14">22012 16484 588 0,'3'9'432'0,"1"0"-226"16,-4 1-146-16,0-3 0 15,0-2-34-15,3 5 2 0,-3-1-2 0,0-21 1 16,3 14-35-16,1-1 1 0,1-4-36 16,36-4 1-16,-4-24-53 0,5-15 0 0,-15 21-71 15,-4-3 1-15,-15 18-94 0,7-15 0 16</inkml:trace>
  <inkml:trace contextRef="#ctx0" brushRef="#br0" timeOffset="116559.64">22256 16211 513 0,'4'0'379'0,"-4"1"-252"15,0 2 1-15,0 0-44 0,3 6 2 16,3 11-36-16,-1 1 0 0,2 18-17 16,-2-8 0-16,-2 6 20 0,-2 3-28 15,-1-26-23-15,0 16 1 16,0 10-6-16,0-27 1 0,0-10-26 16,0 0-1-16,0 6-20 0,2-6 1 0,-1-11 9 15,3 9 1-15,3-12-17 0,33-27 34 16,0-27 22-16,-17 29 1 15,-12 27 41-15,6-7 60 16,-10 13-55-16,4-1 1 16,6 8-12-16,-12 10 1 0,-17-14-13 15,17 9 2-15,6 30-21 0,-8-10 0 0,-1-25-3 16,0-1 0-16,5 9-5 0,4-10 1 16,-14-13-19-16,12 12-1 0,30-5 5 15,-7-17 0-15,-6-2 7 0,5 1 37 16,-5 9-4-16,-20 10 2 15,-1 10-4-15,16 0 1 0,-15 22-16 16,-3 1 0-16,0-3-43 0,1-1 1 0,0-4-89 16,0-4 0-16,-4-12-276 0,0-5 0 15</inkml:trace>
  <inkml:trace contextRef="#ctx0" brushRef="#br0" timeOffset="117348.64">16635 18167 936 0,'0'12'423'0,"0"1"-381"0,0 4 1 0,0 0-23 15,0 0 2-15,0 33-15 0,5 38 0 0,-5-106-18 16,7 51 1-16,3-3-66 0,7 9 0 16,-4-18-105-16,1-3 0 0</inkml:trace>
  <inkml:trace contextRef="#ctx0" brushRef="#br0" timeOffset="117632.14">16783 18311 516 0,'-4'-18'282'0,"1"8"-237"15,3 0 0-15,0 2-16 0,0 1-1 0,3-16-8 16,5 12-1-16,14-4 7 0,4 7 5 16,1 3-24-16,0 1 0 15,-7 4 0-15,-5 1 0 0,-14 4 3 16,12 7 0-16,-9 4 7 0,-8-13 0 0,10 34 12 15,-6-16 0-15,0-4-2 0,0-1-1 0,3-4 3 16,2 7 0-16,5 1-2 16,7 7 1-16,-5-16-3 0,-1-3 1 15,-9-4-3-15,4 5 1 0,-3 10-14 16,-4-2 1-16,-6 0-8 0,0 2 1 16,-9-4-21-16,-1 0 0 0,-2-2-34 0,-12 4 1 15,12-9-47-15,9-7 0 0,-9 1-72 0,1-2 1 16,8-8-45-16,-14-12-1 0</inkml:trace>
  <inkml:trace contextRef="#ctx0" brushRef="#br0" timeOffset="117817.14">17114 18037 606 0,'37'15'403'0,"0"10"-193"15,-12-7-141 1,-4-1-1-16,61 70-24 0,-76-68 0 0,3 22-11 15,-8 2 0-15,-17 22 12 0,-5-22-27 16,-13 26-18-16,-34 25 0 16,34-63-34-16,-1-5 0 0,5-4-59 0,8-2 0 15,-5-9-232-15,15-10 2 0</inkml:trace>
  <inkml:trace contextRef="#ctx0" brushRef="#br0" timeOffset="118311.64">18351 18054 784 0,'6'-6'289'0,"3"1"-278"15,2 0 1-15,-2 2 1 0,22-9 1 16,-8 3-9-16,3 3 0 0,-3-1-11 16,2-2 1-16,-2 2-24 0,-4 2 2 0,-1-1-10 15,-12 4 1-15,-2 0 4 0,1 1 0 16,9-5 25-16,-14 5 0 0,-14 8 3 0,18-9 1 15,-2 2 1-15,1 0-1 0,-6 1 0 16,1 1 0-16,2 0-1 0,0-1 1 0,-3 5 0 16,2-2 0-16,-1 0-20 0,-1 2-1 15,2 0-73-15,1-1-9 0,0-5 69 16,-2 6 1-16,1-3 24 16,1-3 1-16,0 0 20 0,0 2 1 0,0-1 5 15,0-1-1-15,-2 4 0 0,2 0 0 0,0-2-6 16,-1 1-1-16,1-2-13 15,0-1 0-15,-2 5-95 0,1-2 6 16,1-3 36-16,0 2 1 16,1-2-57-16,-2 3 12 0</inkml:trace>
  <inkml:trace contextRef="#ctx0" brushRef="#br0" timeOffset="118516.65">18517 18058 256 0,'-5'-9'281'0,"0"7"-58"0,4 1-84 0,-2 7 1 15,0 9-31 1,-2 16-76-16,1 4 1 0,4 9-16 16,0 0 2-16,0 0-6 0,0-17-23 15,0 16-41-15,0-2 0 16,0-7-81-16,0-3 1 0,0-26-132 15,0 10-1-15</inkml:trace>
  <inkml:trace contextRef="#ctx0" brushRef="#br0" timeOffset="118667.66">18563 18230 720 0,'14'0'307'0,"7"-4"-252"15,-1 1-45-15,-1-2 1 0,96-15-70 16,-85 10-393-16</inkml:trace>
  <inkml:trace contextRef="#ctx0" brushRef="#br0" timeOffset="119072.64">19206 17665 716 0,'-10'0'318'0,"3"0"-301"15,4 0-14-15,2 0 1 0,4 0 7 16,0 0 0-16,0-2-12 0,-1 2 1 16,19-7-68-16,19-4-30 15,18-3 67-15,-43 10 0 0,38-9 21 16,-33 12 1-16,-6 0 5 0,-4 0 0 16,-3 1 18-16,-6 0 1 0,-7 3 23 0,4-1 0 15,-4 22 70-15,-17 27 0 16,2 1-69-16,-2 4 1 0,-1 33 13 15,13-14-22-15,3-2-25 16,6-22 0-16,2-35-8 0,0 16 1 16,3-13-52-16,0 13-126 0,1-20-37 15,-3-4-1 1</inkml:trace>
  <inkml:trace contextRef="#ctx0" brushRef="#br0" timeOffset="119207.64">19423 18083 582 0,'-2'-3'255'0,"2"-1"-240"15,2-2 1-15,4 3-30 0,5-6 2 0,15-7-104 16,0 1-1-16</inkml:trace>
  <inkml:trace contextRef="#ctx0" brushRef="#br0" timeOffset="119496.14">19841 17778 573 0,'-5'0'437'16,"-1"0"-224"-16,3 0-158 16,0 0 2-16,-1 5-17 0,-3 2 1 0,1 11-18 15,3 18 0-15,3-1-14 0,-2 3 2 16,2-1-11-16,0-19 1 0,-1 18-18 0,1-18 2 16,0 12-40-16,0 1 0 0,0 8-73 15,0-20 0-15,-2-14-146 0,1-1 0 0</inkml:trace>
  <inkml:trace contextRef="#ctx0" brushRef="#br0" timeOffset="119635.64">19888 17972 853 0,'14'0'368'0,"3"0"-286"16,-2 2-35 0,1 1-41-16,11 3 0 0,13 6-68 15,-29-8-118-15,17 5 30 16,-13-7 0-16,-12-10-60 0,6-14 1 15</inkml:trace>
  <inkml:trace contextRef="#ctx0" brushRef="#br0" timeOffset="119744.14">20148 17697 458 0,'0'-27'474'0,"0"17"-319"15,0 6 2-15,0 2-96 0,0 0 1 16,0 4-20-16,-3 5 0 0,3 1-12 0,-2 27 0 16,-6 46-13-16,-7 64-92 15,-14 63-109-15,12-119 0 16</inkml:trace>
  <inkml:trace contextRef="#ctx0" brushRef="#br0" timeOffset="121879.14">23866 17159 858 0,'-21'-5'409'0,"2"3"-307"0,4 8-48 16,6 1 2-16,-28 15-3 0,20 21 0 15,11-3-26-15,3 2 2 0,3-21-19 0,0 22 0 16,1-23-7-16,4 19 2 0,4-4-11 16,13 11 1-16,-1-20-35 0,13 5 1 0,-8-18-37 15,-1-2 2-15,4-7-59 0,-3-2 1 0,-12-9-146 16,-5-8 0-16</inkml:trace>
  <inkml:trace contextRef="#ctx0" brushRef="#br0" timeOffset="122140.64">24117 17201 679 0,'-5'32'340'0,"2"5"-227"0,3-10-78 16,0-5 1-16,11 79-25 0,-5-89 0 0,17 11-17 15,-6-19 1-15,29 10-36 0,-9-9 1 16,4-8-1-16,-1 1 2 0,-19-5-26 0,0-4 1 15,39-17-7-15,-5-15 2 0,-26 13-4 16,-9 0 2-16,-9-1 32 0,0 1 1 0,-7 5 31 16,-4 14 1-16,-4-11 40 0,-6 1-1 0,-2 10 117 15,-31-16-27-15,8 24-71 16,-4 12 0-16,10 20-7 16,6 7 0-16,-3 30-16 0,15-16 0 15,6 2-18-15,2 0 0 0,3-29-14 0,0 23 1 16,7-23-132-16,4 17-234 15</inkml:trace>
  <inkml:trace contextRef="#ctx0" brushRef="#br0" timeOffset="122336.65">24577 17096 581 0,'20'0'370'0,"-9"5"-275"0,0 2 0 16,4 14 60-16,50 108-44 15,-56-89-73-15,-6 20 0 0,-3 8 19 16,-6 19-22-16,-23 13-30 16,3-41 1-16,-3-9-40 0,-13 11-77 15,5-25-10 1,11-17 1-16,3-16-169 0,-6-3 1 0</inkml:trace>
  <inkml:trace contextRef="#ctx0" brushRef="#br0" timeOffset="122580.14">25583 17068 968 0,'-10'48'442'0,"-1"0"-315"0,0 0-47 15,1-11-63-15,-34 134 0 16,40-148-14-16,-5 20 1 0,4-7-29 0,5-22-1 16,-3 16-39-16,0-8 0 0,1-13-126 15,1-4-164-15,-2-8 88 16,3-11 1-16</inkml:trace>
  <inkml:trace contextRef="#ctx0" brushRef="#br0" timeOffset="122735.14">25497 17164 232 0,'22'-41'238'0,"-7"18"-118"15,-4 6-1-15,6 6 199 0,30-14-114 16,-16 39-133 0,-20 5-1-16,27 39-18 0,-18 5 1 0,-9 1 10 15,-6 16-37-15,-2-3-22 16,-3-55 2-16,0 25-35 0,0-32 1 16,-2 15-58-16,1-19 0 0,-5 22-138 0,-2-28 1 15</inkml:trace>
  <inkml:trace contextRef="#ctx0" brushRef="#br0" timeOffset="122852.14">25549 17424 703 0,'-1'-2'329'0,"4"2"-229"0,0 0-79 15,5-2-1-15,1 2-20 0,6 0 1 16,4 0-89-16,16 0 1 0,-8-3-94 0,2 0-1 16,0 0 84-16,21-5 0 0</inkml:trace>
  <inkml:trace contextRef="#ctx0" brushRef="#br0" timeOffset="123247.64">26152 17124 731 0,'-39'0'360'0,"20"0"-306"15,4 0-1-15,0 0 40 0,4 0-41 16,-16 0-50 0,14 3 0-16,-5-3-10 0,15 0-1 0,1 2 6 15,-2 3 0-15,4 1 6 0,-8 6 0 0,-13 27 1 16,9-15-1-16,1-1 0 0,-2 0 0 15,3-1 5-15,-1-1 1 0,6-13-2 0,-1 8 1 16,-5 4 4-16,8-9 0 0,3-6 8 16,-3 7 1-16,0 0 2 0,3 1 2 0,3-3-8 15,0 10 0-15,11-4 5 16,15 6-8-16,5-17-28 16,4-1 1-16,-4-12-18 0,-3-7 0 0,-2-10-4 15,8-25 0-15,-14 10 12 0,-2-2 1 16,-2-2 18-16,-1-1 0 0,-5-2 8 0,-1-3 0 15,-6 1 2-15,-4 1 0 0,-1 28 6 16,1-23 1-16,-2 28-7 0,0-13 1 0,1 9 9 16,1 14 1-16,-2 7-3 0,3-6 0 15,-5 26-9-15,10 10 0 0,-5 13-6 16,1 10 1-16,3 4-18 0,-1-3 0 0,2 0-75 16,5 16 1-16,-2-34-11 0,7-7-1 0,10 3-67 15,-11-23 0-15,-6-11-278 16</inkml:trace>
  <inkml:trace contextRef="#ctx0" brushRef="#br0" timeOffset="123512.64">26505 17254 738 0,'-6'-5'510'0,"0"1"-429"0,1 3 1 0,-1 2-42 15,1 1 0-15,-10 11 24 0,-1 25-26 16,5 25-36-16,7-8 0 0,9-34-37 16,9 20-52-16,3-16 8 15,18 1 0-15,-10-32-39 0,9-24-1 16,-19 9-21-16,22-48 1 0,-13 11 10 15,-1 0 0-15,-6-2 76 0,1 1 1 0,-4 0 71 16,1-3 1-16,1-4 108 16,-5-3 1-16,-4 16 44 0,-7 38 0 0,3-11-86 15,-3 14 1-15,0 12-33 0,-1 1 1 16,1 14-10-16,0-7 0 0,-5 42-14 0,4 25 0 16,1-28-8-16,-2 39-27 15,4 113-32-15,9-146 1 0,1-14-45 16,9-7-1-16,-7-23-128 0,18 20 0 15</inkml:trace>
  <inkml:trace contextRef="#ctx0" brushRef="#br0" timeOffset="123808.14">27003 17177 740 0,'0'-1'332'0,"1"-1"-274"0,1-2 0 0,7-1 48 16,12-2-48-16,23-8-51 16,-3 7 1-16,-4 3-7 0,-10 3 0 0,-1 1-8 15,-2 1 0-15,-1 0-54 0,-7 0-1 16,-13-4-154-16,1 0-20 0,2-4 160 16,-19 13 2-16,12-13 52 15,-2 8 1-15,-3-7 86 0,0 5 2 0,-4-4 52 16,-28-24 1-16,27 30-46 0,8 3 2 15,13 8-33-15,-20-10 1 0,10 8-21 16,-15 40 2-16,18-20-17 0,1 4 0 0,4 2-36 16,6 4 1-16,-11-23-139 0,6 16 2 15</inkml:trace>
  <inkml:trace contextRef="#ctx0" brushRef="#br0" timeOffset="124048.02">28208 16647 844 0,'-9'43'454'0,"-3"10"-278"0,4-9-111 15,2-1-1-15,-23 152-32 16,26-162 1-16,-4 27-24 0,-1-10 0 0,3-3-25 15,5-31 0-15,0-2-55 0,-2 19-1 16,2-7-176-16,0-2-125 0</inkml:trace>
  <inkml:trace contextRef="#ctx0" brushRef="#br0" timeOffset="124312.54">28263 16838 712 0,'18'16'422'0,"-6"2"-322"16,0 4 2-16,2 0-41 0,43 87 0 15,-40-80 8-15,24 29-52 16,-8-28-36-16,-9-14-1 0,-10-15-40 16,-4 2 0-16,-3-7-61 0,4-5 2 0,-3-11-31 15,0-13 2-15,-1-8 20 0,3-12 0 16,-2 3 117-16,3 2-1 0,-3 4 122 16,2 6-1-16,-5 7 29 0,1 8 0 0,-6 18-54 15,0 3 0-15,0 2-12 16,0-4 0-16,-3 21-15 0,-4-4 0 0,-15 72 3 15,-17 36-35-15,10-29-26 16,3-28 0-16,13-28-49 0,0-6 2 16,8-10-105-16,-1-8 0 0,0-9-139 15,3-3 0-15</inkml:trace>
  <inkml:trace contextRef="#ctx0" brushRef="#br0" timeOffset="124531.52">28622 17197 766 0,'5'40'428'0,"5"-15"-319"16,-1-9-61-16,1-6-39 15,20 27 1-15,1-37-14 0,-10-9 0 0,-9-3 3 16,7-14 0-16,-4-2 8 0,4-24 0 16,-16 24 3-16,0-1-1 0,-6 16 0 0,-3-16 0 15,-4 2 1-15,3 18 1 0,-18-21-13 16,17 27 1-16,-18-9-24 0,11 11 1 15,12 2-81-15,-8 4 0 0,6 1-211 0,0-5 1 16</inkml:trace>
  <inkml:trace contextRef="#ctx0" brushRef="#br0" timeOffset="124656.51">28990 17090 716 0,'-3'37'354'0,"2"-15"-283"0,-1 1 2 0,2-7-12 15,-6 69 1-15,6-72-35 0,0 6 2 16,0-12-28-16,0 6 1 0,0-9-19 0,1-3 2 15,1-2-96-15,1-8-1 0,2-2-169 16,21-37-1-16</inkml:trace>
  <inkml:trace contextRef="#ctx0" brushRef="#br0" timeOffset="125205.02">28938 17140 263 0,'0'0'218'0,"0"0"53"0,0 0-165 16,0 0-1-16,1-4-31 0,1 1 1 0,6-7-34 16,-5 7 0-16,18-31-30 0,2 2 1 0,-9 8-47 15,9-14 1-15,-7 15-115 0,-1 0 2 16</inkml:trace>
  <inkml:trace contextRef="#ctx0" brushRef="#br0" timeOffset="125971.12">29220 16813 597 0,'0'0'504'0,"-1"4"-383"16,-2-3 2-16,1 4-45 0,-2-1 1 15,-5 13-21-15,1 2 0 0,0 8-26 0,-4 28 0 16,3-14-23-16,1 2 0 0,-1-6-8 16,-2-3 1-16,3-6-18 0,2-9 1 0,-1-1-96 15,4-11-61-15,3-4 18 16,-2-1 1-16,0 2-37 16,4-17 0-16,-2 8 21 0,-5-25-1 0,15-18-17 15,8 6 166-15,3 3 112 16,3 5 1-16,11-7 63 15,-28 34 1-15,3 2 42 0,6-1 1 0,12 12 56 16,-9 25-95-16,10 53-56 16,-21-56-65-16,4 24-42 15,2-1 1-15,-8-39-56 16,3-5-74-16,-3-12 18 16,2 0 0-16,18-26-55 0,14-44 128 15,-6-1 89 1,-7 16 113-16,-13 31-49 15,-9 21-1-15,-5 8-20 0,0 1 0 16,-3 10-37-16,-1-5 1 0,1 7-30 16,-20 62 0-16,10-32-16 0,-3 1 2 0,1-8-9 15,-5 12 0-15,8-25-22 0,1-4 1 16,11-16-50-16,-3 2 1 0,3-3-230 0,-3-4-58 16,6-9 149-16,-3 3 1 15,0-30 100-15,15-23 1 0,8 7 305 16,22-21 199-16,-12 32-41 15,-3 35-78 1,-7 12-189-16,3 6 1 16,-3 21 1-16,12 26-61 0,24 57-31 15,-35-51 0-15,-8-6-42 16,0 1-89-16,-5-5-34 16,-4-18-1-16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2:06:23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17969 12379 563 0,'5'-15'216'0,"17"-5"-200"15,-1 8-7-15,2 0 2 16,96-44-4-16,-90 49 0 0,28-4 17 0,6 7 1 16,6 3-10-16,-37 0 2 0,36 0-6 15,1-2 0-15,-38 2 3 0,32 1 1 0,-34 1-1 16,26 2 1-16,31-2 17 0,-29 1-5 15,-31-3-18 1,54-4 1-16,1-10-3 0,-39-9 1 0,29-19 40 16,-18 10 1-16,7 4-16 0,6 4 0 15,12 9 19-15,42 22 5 16,-17 30-38-16,-45-4 2 16,-11-3-4-16,-1-3 1 0,-5-4-6 15,-2-3 0-15,-1-11-5 0,0-2 0 0,5-2-3 16,2-3 2-16,-19-6-5 0,-1-1 0 15,27-8-11-15,34-15 2 0,11-13 2 0,-30 13 1 16,-1 8 2-16,1 6 1 0,-4 7 6 16,-1 6 1-16,-8 4 9 0,-28 2 1 0,0 1 4 15,26 3 0-15,11 2 23 0,100 8 12 16,-26-20-22 0,-38-15 0-16,-6-5 13 0,7 1 1 0,4 0-7 15,10 0-1-15,2 3-8 16,6 10 1-16,-6 5-10 0,-11 14 1 0,-4 4-5 15,-1 2 0-15,-5 3-10 0,-3-6 2 16,-4 1-5-16,0-4 1 0,-2-5-9 16,-8-5 1-16,-6-1-17 0,-4-4 1 0,-5-3-29 15,-10-9 0-15,-57 15-133 0,73-21 0 16</inkml:trace>
  <inkml:trace contextRef="#ctx0" brushRef="#br0" timeOffset="17627.73">19933 5197 977 0,'0'5'413'0,"1"7"-364"16,1 0 0-16,1 12-2 0,23 112-42 16,-14-105-51-16,-1 7 0 15,-5-23-102-15,2 15 0 0,1-8-232 16,-4-8 1-16</inkml:trace>
  <inkml:trace contextRef="#ctx0" brushRef="#br0" timeOffset="17827.23">20154 4857 743 0,'7'0'359'0,"0"2"-280"16,-1 0 1-16,0 5-29 16,16 12 0-16,2 22-35 0,-7-2 1 0,5 8-15 15,-4 3 1-15,-1 6-22 0,-2 1 0 16,1 15-75-16,-3 4-112 15,-3-11-17-15,-9-51 0 0</inkml:trace>
  <inkml:trace contextRef="#ctx0" brushRef="#br0" timeOffset="18080.25">20189 5192 603 0,'0'-6'287'0,"2"1"-257"16,1 2 0-16,0 0-20 0,3 1 0 0,5-1-18 16,3-1 1-16,10 1-36 0,-10 3 1 15,-8 3 24-15,6 2 2 0,-22-1 25 16,15 3 1-16,11 38 24 0,-22-22 1 0,-8 9 74 16,-4 2 23-16,-1-7-86 15,2-2 1-15,8-15-54 0,8-9 1 16,1-1 4-16,-3 2 0 0,9-4-71 15,-4 1 1-15,3-7-241 0</inkml:trace>
  <inkml:trace contextRef="#ctx0" brushRef="#br0" timeOffset="18387.25">20151 5411 477 0,'-45'30'349'0,"1"-3"-139"0,10-2-58 15,8-9-117-15,-74 48 1 16,95-60-48-16,1-3 0 0,2-1 0 0,2 0 1 15,2 0 3-15,1 0 1 0,0-3-13 16,2-1 1-16,7 0 13 0,42-27 1 16,-28 15 6-16,15-12 1 0,-18 14-1 0,-1 2 0 15,-13 9 2-15,9-4 1 0,-8 4-3 16,16-6 1-16,-10 2-3 0,2 2 1 16,0-1-32-16,-3 3 1 0,-6-2-35 15,16-6 2-15,-10 2 13 0,-4-3 0 0,0 4 22 16,-8 3 0-16,-8 11 19 0,5-6 0 15,6-6 33-15,-4 6 0 0,-2 1 4 16,0 0-1-16,3 4-7 0,-3 1 0 0,14 17-1 16,-14 14 2-16,0-12-8 0,2 3 1 15,-1-2-11-15,2-11 1 0,0 10-21 0,0-17 1 16,3 11-185-16</inkml:trace>
  <inkml:trace contextRef="#ctx0" brushRef="#br0" timeOffset="18533.77">20335 5554 297 0,'-6'-6'121'0,"1"2"-129"0,2 1 1 16,-3 2-13-16,3-1 0 0,-11 0-9 16,8 4-1-16,-17 10-82 0</inkml:trace>
  <inkml:trace contextRef="#ctx0" brushRef="#br0" timeOffset="18699.25">20039 5731 241 0,'-8'-10'218'0,"2"7"-160"15,1 2 1-15,2-1-28 0,0 2 1 0,0 0-24 16,-2-4 1-16,8 8-8 0,-4-4 0 16,1 0-1-16,-2 0 0 0,2 0 2 15,0 3 0-15,0-1 0 0,-4-1 2 0,4 0-10 16,0 0 1-16,0 1-34 0,0-2 2 15,0 0-61-15,0 2 1 0</inkml:trace>
  <inkml:trace contextRef="#ctx0" brushRef="#br0" timeOffset="18832.25">20093 5679 262 0,'0'0'305'0,"0"7"-129"16,0 7-72-16,-3 0-81 15,-1 4-1-15,0 7-17 16,-1 2 0-16,-1-7-9 0,-3 1 1 0,-2 4-41 15,5-11 0-15,1-11-86 0,0 0 0 16</inkml:trace>
  <inkml:trace contextRef="#ctx0" brushRef="#br0" timeOffset="18999.75">20122 5786 496 0,'23'0'442'0,"0"0"-316"15,-5 0-1-15,5 0 1 0,0 0 0 16,34 0-6-16,9 0-80 15,0 2-36-15,0-2 0 0,-6 0-6 16,-5 1 0-16,-14-1-60 0,-17 0-106 16,4-1-190-1,-33-14-351-15</inkml:trace>
  <inkml:trace contextRef="#ctx0" brushRef="#br0" timeOffset="19108.25">20386 5498 624 0,'-10'0'260'0,"9"0"-209"16,2 0 1-16,9 0-15 0,8-6-285 16,22-10-163-1</inkml:trace>
  <inkml:trace contextRef="#ctx0" brushRef="#br0" timeOffset="19439.25">20942 4922 241 0,'6'-19'105'0,"0"8"-101"0,3 3 0 15,-1-3-2-15,21-18 1 0,3 6-1 16,-9 16 1-16,-4 6 34 0,-9 1 0 0,5 0 64 16,-2 0 1-16,-10 4-13 0,8 10 0 15,-16-8-18-15,9 30 2 0,-11-10-30 16,-6-2 1-16,-4 1-28 0,-8 3 0 0,-16 19-14 16,10-14 1-16,-1 1-12 0,2-1 1 15,1-4-43-15,0-4 0 0,16-15-151 16,-2-2-181-16</inkml:trace>
  <inkml:trace contextRef="#ctx0" brushRef="#br0" timeOffset="19579.75">20906 5170 535 0,'10'4'447'0,"-4"6"-329"0,1 2 0 0,0-3-62 16,11 23 0-16,-9-10-36 0,-1-2-1 0,0 0-15 15,0-3 1-15,-1-4-29 0,-1-2 0 16,-1-2-59-16,-2-3 0 0,-1-4-92 15,-7-10 1-15,2 1-419 0</inkml:trace>
  <inkml:trace contextRef="#ctx0" brushRef="#br0" timeOffset="19683.75">21105 5213 501 0,'10'-5'336'0,"-2"1"-265"16,0 0-1-16,1 0-15 0,28-8-51 15,-14 3-65-15,2 4 0 16,-21 1-105-16,11-5 1 0</inkml:trace>
  <inkml:trace contextRef="#ctx0" brushRef="#br0" timeOffset="19803.3">21042 5461 302 0,'-5'21'196'0,"2"-4"-147"15,1-7-58-15,2-3 1 0,-3 11-59 16,3-10 1-16</inkml:trace>
  <inkml:trace contextRef="#ctx0" brushRef="#br0" timeOffset="20027.25">21132 5447 444 0,'2'-13'344'0,"8"4"-251"0,1 2 0 16,0 0-27-16,22-11 2 0,5 7-17 16,-26 9 0-16,17-3-1 0,2 4 1 0,-2 0-32 15,0 1 1-15,-18 2-28 16,12 5 1-16,6 6-5 0,-19 1 2 0,-4 4-15 15,-8 11 6-15,-6 0 20 16,-11 3 1-16,3-20 9 16,-22 26 1-16,-13-8 32 0,14-13 0 0,3-4 20 15,2-5 0-15,18-5-12 0,-7 2-84 16,16-3-19-16,-4 0 1 16,12-1-126-16,12-4 0 0</inkml:trace>
  <inkml:trace contextRef="#ctx0" brushRef="#br0" timeOffset="20536.77">21559 4910 763 0,'0'-1'310'0,"7"-5"-290"15,1 3 2-15,2-3-18 0,21-7 1 0,-1-1-32 16,25-9 0-16,-13 3-23 0,1-1 1 15,2 4 8-15,-5 1 1 0,-3 6 29 0,-7 5 0 16,-7-1-12-16,-17 5 2 0,-2 1 41 16,-4 2 2-16,8 5 20 0,-16-3-1 0,8 37 31 15,-10 0-8 1,2 5-30-16,7-23 1 0,-5 29 9 16,1-2 0-16,5 2 21 0,0 2 1 15,5 3-1-15,-5 0-1 0,1-28 3 16,4 57 2-16,1-31-28 0,3-2 1 0,7 24-22 15,-6-33 2-15,-2-2 15 0,0-3-17 16,-4-9-36 0,-4-24 1-16,-3 13-17 0,-10-12 1 0,-5-7-15 15,-6 0 1-15,-11-10-65 0,-17-22 5 16,-38-39 92-16,32 7 0 16,23 17 16-16,2-1 1 0,11 10-6 15,3 5 1-15,12 4-6 0,2 3 0 16,6 3-5-16,1 16 2 0,2-1 3 15,7-5 1-15,14 0 2 0,1 7 1 0,-1 3 4 16,2 2 1-16,-4 1 26 0,-17 3 2 16,9 2 10-16,-7 5 1 0,-2 5 3 15,-12-15 1-15,6 23-14 0,-9-8 1 0,-11 7-18 16,0-10 1-16,2-3-15 0,-2-2 2 16,10-3-138-16,-13 3-417 0</inkml:trace>
  <inkml:trace contextRef="#ctx0" brushRef="#br0" timeOffset="20687.75">22186 5086 1050 0,'4'41'487'0,"3"-1"-419"0,-1-11-75 15,-1-5 0-15,21 85-80 16,-22-96 1-16,10 15-99 0,-10-19 1 0</inkml:trace>
  <inkml:trace contextRef="#ctx0" brushRef="#br0" timeOffset="20959.78">22295 4928 784 0,'16'-11'376'0,"-1"3"-330"0,-3-2 0 0,6 1 1 15,79-31-25-15,-79 37 2 16,15 0 0-16,-24 3 24 0,14 1 1 16,-14 3 2-16,13 6 0 0,5 16-12 15,-3 20 1-15,-12 2 5 0,0 4 0 0,8 34 7 16,8 26-34-16,4 14-17 16,-9-54 2-16,-8-14-13 0,-8-3 1 15,-3-5-30-15,-2-8 2 16,-4-4-26-16,1-44 2 0,-9 35-44 0,-1-7 1 15,-18 1-267-15,5-40-229 16</inkml:trace>
  <inkml:trace contextRef="#ctx0" brushRef="#br0" timeOffset="21287.76">22375 5220 578 0,'0'-16'357'0,"1"5"-257"0,1 3 0 15,2 0-38-15,7-17 0 0,4 12-33 0,6 2 0 16,2 4-10-16,3 3-1 0,-3 1 5 15,-1 7 1-15,-14 1 7 16,6 6 0-16,5 13-11 0,-15 2-1 0,-4 10 8 16,-12 7-15-16,-2-2-17 15,8-25 1-15,-11 16-15 0,2 0 1 16,7-24-51-16,8-7 1 0,-3 4-17 16,6-6 5-16,2-5 51 15,-2 6 0-15,-3 0 31 0,0 0 1 16,1-1 20-16,2-3 0 0,-1 4-3 15,-2 0-1-15,0 0-14 0,0 0 0 0,2 0-11 16,-2 0 1-16,0 0-45 0,0-2 1 16,0 0-26-16,0 0 0 0,1 0 43 0,-2 2 2 15,1 0 24-15,0-3-1 16,-2 1 15-16,2-1 0 0,-3 1-4 0,3 2 1 16,-3-2-173-16,0-2-228 15</inkml:trace>
  <inkml:trace contextRef="#ctx0" brushRef="#br0" timeOffset="21392.26">22455 5411 763 0,'-6'0'502'0,"4"0"-405"16,0 0 0-16,2 0-68 0,2 0-1 15,0 0-11-15,1 0-151 16,3-4-221-16</inkml:trace>
  <inkml:trace contextRef="#ctx0" brushRef="#br0" timeOffset="21607.26">22281 5482 548 0,'0'16'342'0,"5"-11"-255"0,-5-1 1 0,4 0-21 0,1-2 2 15,11 9 9-15,17-6-51 16,-2-2-37 0,4-1 0-16,-1-2-159 0,-3-2 1 0</inkml:trace>
  <inkml:trace contextRef="#ctx0" brushRef="#br0" timeOffset="21935.76">23198 4770 704 0,'-6'0'466'0,"1"1"-372"15,1 1 1-15,1 2-38 0,-1 3 1 16,-12 23-1-16,-17 124-41 16,37-168-21-16,-17 89 1 0,3-18-46 15,2-14 0-15,2-6-76 16,1-3 0-16,2-8-155 0,0-21 0 0</inkml:trace>
  <inkml:trace contextRef="#ctx0" brushRef="#br0" timeOffset="22075.26">23304 4668 486 0,'19'-12'219'0,"-9"5"-202"0,-2 0 0 0,0 2-19 16,12-6 0-16,-10 4-84 0,0 2 0 15,-13 5-36-15,3 0-1 0</inkml:trace>
  <inkml:trace contextRef="#ctx0" brushRef="#br0" timeOffset="22347.26">23226 4796 538 0,'5'8'295'0,"-1"-3"-257"15,0-1 1-15,1-1-31 0,-2-1 1 0,5 5-81 16,0-3 2-16,-19-16-147 0,14 12 1 16</inkml:trace>
  <inkml:trace contextRef="#ctx0" brushRef="#br0" timeOffset="22524.26">23416 4398 805 0,'0'32'429'0,"0"-9"-354"0,0 1 1 0,0 1-40 16,-9 96 2-16,6-96-27 0,-3 22 2 15,6-47-19-15,-7 51 0 0,0-5-58 16,1-4 0-16,0-4-113 0,1-5 1 0,-13 5-184 16,8-34-1-16</inkml:trace>
  <inkml:trace contextRef="#ctx0" brushRef="#br0" timeOffset="23123.78">23413 4767 386 0,'17'-7'355'0,"-1"5"-70"0,-8 4-175 15,-1 1 2-15,7 5-40 0,-4 20 2 16,-11 2-23-16,-8 9 1 0,1-17-16 16,-9 22 0-16,-17 24-13 0,-4-3-1 0,9-22-13 15,0-3-1-15,3-5-17 0,4-4-1 16,-1-3-57-16,1 1 0 0,0-2-129 15,14-20-74-15,1-7 135 16,-11 8 1-16,17-24 50 0,13 10 1 16,-12-5 69-16,3-39 1 0,20 5 48 15,0 12 1-15,34-24 85 0,6 4-29 16,9 5-69 0,-8 10 1-16,-14 15-13 0,-1-1 0 0,-5 3 5 15,-2 6-1-15,-9 6-32 0,-5-1 0 16,-6-2-135-16,-16 9-18 0,-5 3 77 15,7 0 1-15,-6 6 45 16,-13 1 1-16,6 3 41 0,-25 55 0 0,2-30 30 16,-10 1 1-16,-43 38 140 0,5-3 161 15,5-5-243 1,25-18 0-16,28-23-56 0,6-5-2 16,16-12-29-1,10-4 0-15,-2-8-63 0,5-3 2 0,15-7-39 16,27-18-1-16,-9 5 75 0,33-12-1 15,-29 21 32-15,-5 1 1 0,-12 9 61 0,-5 3 0 16,-13 12 184-16,-18 5-27 16,2 10-139-16,-13 6 0 0,-15 8 45 15,-6 1-60-15,2 1-62 16,-6 18 1-16,32-33-12 16,3-1 2-16,3-13-4 0,0-2 0 0,9 14 1 15,0-14 1-15,2-1 6 0,-17-11 1 16,3 5 27-16,0 0 2 0,0 0-16 15,5 1 2-15,-10-1-11 0,1 0 0 16,-4 0-6-16,-15 6 1 0,-9-6-11 0,-5 0-1 16,20-1-18-16,-20-2-1 0,-11-1-74 15,22 1 1-15,6-1-196 0,5 0 1 16</inkml:trace>
  <inkml:trace contextRef="#ctx0" brushRef="#br0" timeOffset="23275.76">23960 5466 1001 0,'3'2'346'0,"-3"-2"-450"16,0 0 0-16</inkml:trace>
  <inkml:trace contextRef="#ctx0" brushRef="#br0" timeOffset="32939.64">19942 7795 848 0,'6'-23'490'0,"-4"14"-408"0,-1 3 1 16,1 1 10-16,-2 4 1 0,0 14 35 0,3 9-77 15,3 38-44 1,-3 9 0-16,0 17-6 0,-3-3 0 0,0 60-9 16,0-78 0-16,0 5-66 0,2 22-111 15,8-29 1 1,-5-35 0-16,-7-40-164 0,9 31 0 15</inkml:trace>
  <inkml:trace contextRef="#ctx0" brushRef="#br0" timeOffset="33107.62">20277 7870 597 0,'12'-37'491'0,"-3"19"-373"0,-4 6-1 0,4 4 125 16,16-7-66-16,7 77-96 15,-3 117-53-15,-20-131-17 16,5 50-1-16,0-29-8 15,-5-2 0-15,-3 1-41 0,4 26-116 16,-3-26 11 0,-5-37 1-16,-8-45-120 0,3 36 0 0</inkml:trace>
  <inkml:trace contextRef="#ctx0" brushRef="#br0" timeOffset="33247.12">20119 8122 759 0,'-31'-15'490'0,"17"5"-369"16,0 3 1-16,8 2-54 0,-23-14 2 15,23 9-39-15,6 8 2 0,12 7-15 16,-15-10 2-16,12 2-14 0,2 3 1 0,49-23-9 16,-20 20 0-16,3 0-61 0,-20 2-1 15,24 0-199-15,1 0-1 0</inkml:trace>
  <inkml:trace contextRef="#ctx0" brushRef="#br0" timeOffset="33399.62">20777 8069 1155 0,'-7'0'437'0,"4"0"-437"0,3 0 0 16,2 0-67-16,-2 0-1 0,0 0-109 16,0 0 2-16</inkml:trace>
  <inkml:trace contextRef="#ctx0" brushRef="#br0" timeOffset="36339.66">20971 8172 887 0,'6'0'447'0,"4"0"-370"15,3 0 2-15,7 0-30 0,0 0 0 0,40-1-35 16,84-7 1-16,-173 9-15 0,91-4 1 15,-1-5-18-15,2 1 1 0,-2 0-60 0,30-5 1 16,-36 6-102-16,-5-1 1 0</inkml:trace>
  <inkml:trace contextRef="#ctx0" brushRef="#br0" timeOffset="36539.62">21518 8028 591 0,'-3'0'219'0,"3"0"-179"15,1 0 2-15,4 0 5 0,3 0 1 16,8 3 0-16,23 4-29 16,19 6-13-16,-19 1 1 0,-12 0 14 15,-13 1 2-15,-2 0-9 0,-5 11 0 16,-11-4-9-16,0-9 0 0,-4-2-16 0,-1 14 2 16,-17 11-101-16,7-17-248 15</inkml:trace>
  <inkml:trace contextRef="#ctx0" brushRef="#br0" timeOffset="39051.74">22662 7314 955 0,'0'15'434'0,"0"10"-378"16,0 4 1-16,0 20-3 0,0 14-35 16,0 31-19-16,0 9 0 15,0 9-35-15,5 63-64 16,11-2-61-16,2-130-102 16,0-30 76-16,-10-20 0 15,-2-1 26-15,12-21 0 16,10-9 93-16,-11 9 170 0,32-44 26 15,-23 29 0-15,-7 21 7 16,-1 9 1-16,-4 13-19 0,2-1 0 0,-11 4-7 16,6-1-1-16,-5 5-50 0,2 3 0 15,-8-2-42-15,3 5 0 0,11 20-17 16,-7-2 1-16,-4-15-39 0,-1-3 1 0,-2-7-127 16,1-2-112-16,1-5 75 15,-4-13 0-15,7 6-146 0</inkml:trace>
  <inkml:trace contextRef="#ctx0" brushRef="#br0" timeOffset="39803.74">23064 7596 251 0,'7'-2'210'0,"-4"1"-109"15,-2 1 1-15,3 5-12 0,6 6 1 16,-5 7-25-16,-1 8-1 0,3 9 3 16,-4 2 1-16,1 5-14 0,2-1 0 0,-1 5 1 15,-1-3 1-15,0 2-4 0,2-4 1 16,-5 0-19-16,4-1 0 0,2-4-18 15,0-5-28-15,-1-9-14 16,-3-17-1-16,5 16 5 0,-2-19 0 16,-3-9-7-16,-10-6 0 0,26-15-42 0,2-41 39 15,-2 9 32 1,15-31 1-16,-19 64 18 0,2 7 0 16,-6 11 14-16,0 6-1 0,-1 3 9 15,-1 0 0-15,2 5 33 0,11 17-35 16,1 3-41-16,3 7 1 15,4 1-48-15,9-11-12 16,-1-4 25-16,4-7-1 0,9-8 8 16,-24-6 1-16,-17-4 13 0,0 0 1 15,15-16 13-15,-18 1 0 0,0-12 2 0,-7 7 1 16,-4 15-1-16,-6-16 0 16,-2 5 0-16,-8 5 1 0,-2 5 16 0,-15 4-1 15,12 12-9-15,12-1 1 0,4 7 2 16,-27 16 0-16,9 25 8 0,16-13 0 15,5 2-5-15,3-2 1 0,6-23-15 0,0-1 0 16,9 15-35-16,0-5 0 0,18 0-93 16,-4-16 0-16,-3-3-29 0,3-6-1 0,-1-5 82 15,4-5-1-15,9-17-132 0,25-35 146 16,-20 15 112 0,-15 14 0-16,-16 24 204 0,5-4 7 15,-13 11-107-15,1 3-1 16,9 1 24-16,-13 19-91 0,-4 0-62 15,5 51-1 1,-2-34-21-16,-2-7 1 0,2-17-29 0,0 9-1 16,2-14-77-16,-1 0 1 0,4 13-14 15,3-11-1-15,-8-34 28 0,9 25 0 0,5-13 14 16,47-54-1-16,-42 28 68 0,2 6 0 16,-3 8 67-16,-2 5 0 0,-10 15 27 15,0 2 0-15,8-6 38 0,-8 9 2 0,-15 8-56 16,12-4 2-16,0 8-21 0,5 47-29 15,-8-21-23 1,0 1 0-16,0-29-20 0,0 12-1 0,4-18-24 16,-4 0 0-16,3 6 26 0,-1-19 0 15,-1 3 20-15,6 1 0 0,-3-2 7 16,27-28 0-16,-11-4-1 0,-8 16 0 16,2 2-1-16,8-7 0 0,-12 22-3 0,9-5 0 15,10-2-16-15,-8 6 0 0,4 3-133 16,-10 3 0-16</inkml:trace>
  <inkml:trace contextRef="#ctx0" brushRef="#br0" timeOffset="42523.98">26253 7675 177 0,'0'-14'-7'0,"0"6"-100"15</inkml:trace>
  <inkml:trace contextRef="#ctx0" brushRef="#br0" timeOffset="42923.98">25941 7588 832 0,'8'-2'410'0,"7"-3"-329"15,4-2 1-15,1 2-31 0,87-21 1 16,-70 23-12-16,72-6-39 0,-71 9-42 16,44-3 0-1,-56 3-108-15,29-1 0 0,-19 1-223 0,-9 0 1 16</inkml:trace>
  <inkml:trace contextRef="#ctx0" brushRef="#br0" timeOffset="43072.48">26035 7771 808 0,'-6'0'329'0,"4"1"-269"16,4 2 0-16,4-3-18 0,3 4 0 15,19-1-31-15,7 1 1 0,4-7-87 16,64-3-309-16,21-14 114 15,5-23 0-15</inkml:trace>
  <inkml:trace contextRef="#ctx0" brushRef="#br0" timeOffset="43299.98">26493 7301 706 0,'-13'-2'336'0,"10"0"-288"0,6 2-22 15,4 0-1-15,-1 2-13 0,9 1-1 16,23 10-15-16,21 18 0 0,2 13-20 0,-24-5 2 16,-9 6 10-16,-10 1 0 15,-13 5 18-15,-5 2 1 0,-14 4 9 0,0-26 0 16,-3-4 22-16,-31 56 1 0,-28-2 20 16,18-30-39-16,14-13-81 15,26-28 2-15,17-11-131 0,4-1 0 16</inkml:trace>
  <inkml:trace contextRef="#ctx0" brushRef="#br0" timeOffset="43731.99">27463 6789 796 0,'-16'39'413'0,"5"-2"-330"16,3 4 0-16,1-4-17 0,-23 156-1 15,29-154-28-15,-2 42 1 0,3-1-19 16,0-7 2-16,1 0-14 0,7-13 1 0,1-4-6 16,-6-68 0-16,18 79-15 0,0-36-1 15,14 3-34-15,-10-23 1 0,1-9-41 0,-13-2-1 16,1-7-8-16,26-15 1 0,6-45-35 15,-14-1 103-15,-2-6 53 16,-12 25 21 0,-7 27 26-16,-7 18 2 0,1 10-11 15,1 8 2-15,1-5-23 0,-11-10 2 16,12 11-14-16,14 34 1 0,4-13 29 16,8-19-25-16,18 3-17 15,-30-15 1-15,-18-6-5 0,-4-1 0 16,3-10-12-16,-8-4 0 0,0 33-5 15,-10-52 0-15,-8 18-20 0,3 12 2 0,3 6-52 16,3 1 1-16,10 3-80 0,1 0 1 16,0-1-158-16,9 2 2 0</inkml:trace>
  <inkml:trace contextRef="#ctx0" brushRef="#br0" timeOffset="44048.48">28069 7361 713 0,'-2'14'474'0,"-4"0"-360"16,0 3-1-16,-2 5 13 0,-30 77-97 15,35-84-41 1,13-11-93-16,12 11-69 16,-1-25 64-16,36-9 108 15,-43 4 1-15,21-13 42 0,0-14 1 16,-19 27 35-16,-11 12 1 0,-2 3 85 16,7 12-39-16,-7 55-25 15,-6 34-38 1,0-43-31-16,-4 172 1 0,7-159-14 15,4-3 0-15,1-4-8 0,1-18-1 16,-1-6-3-16,-2-10 0 0,-3-38-4 16,3 28 1-16,-1-8-16 0,-2-9-1 0,-2-4-7 15,-1-10-1-15,3 7-12 0,-14-17-1 16,5-11-20-16,-5-28 1 0,12 34-134 16,-2-30-87-16,4 1 75 15,3-5 0-15,6-3-56 0,6 1 0 16</inkml:trace>
  <inkml:trace contextRef="#ctx0" brushRef="#br0" timeOffset="44799.49">28505 7415 424 0,'9'0'397'0,"-4"1"-244"0,-1 4 1 0,-1 3-55 15,8 15 1-15,-8-8-37 0,-2 15-1 0,1 22-33 16,-2-15 0-16,2-4-24 0,1-5 0 16,0-18-17-16,2 10 1 0,7 3-19 15,-6-15 2-15,-3-5-18 0,2-3 0 0,-10-12-1 16,13 8 0-16,-5-6 8 0,23-44 1 15,-23 20 14-15,2-2 0 0,-2-3 7 0,-3 19-1 16,2-23 9-16,-2 0 1 0,0-1 4 16,2 1 0-16,-2 6 5 0,0 24 1 0,2-13-50 15,-2 19 0-15,0-17-19 0,0 16 0 16,0 9-47-16,0 8-1 0,0-6-1 16,0-5-1-16,0 8 70 0,0 6 2 15,0 26 57-15,3-5 0 0,0-23 164 16,3 9 78-16,3-5-170 15,8 5 0-15,-8-16-48 0,-4-1 2 16,10 0-10-16,13 0-22 16,-4-2-12-16,0 0 1 0,-12-2-47 15,11 0-1-15,0-2-79 0,0-6 28 16,3-4 88-16,-23 8 0 16,6-8 19-16,-15 22 0 0,8-13 10 15,-2 4 2-15,-2 1 5 0,1-2 1 16,-1 2 12-16,-4-2-23 15,3 0-9-15,-1 2 0 0,2 0-2 16,-1-1 1-16,3 1 0 0,-5-3 0 16,4 3 7-16,1 0 2 0,0 0 7 15,0 0 0-15,-2 0 0 0,-1-1-1 0,0 2-4 16,3 2 0-16,-3-3-8 0,3 1 1 16,-3-1 1-16,3 2 1 0,0 0-7 0,0-2 1 15,0 0-25-15,0 2 1 0,3-1-19 16,0-1 0-16,3 0 12 0,-3 3 2 0,2-3 21 15,0 0 0-15,31 4 9 0,-27-8 0 16,-6 1 15-16,4 2 0 0,-20 2-10 16,23-1 1-16,-10 0-19 0,3-1 1 15,-6-1-11-15,3 2 2 0,0 0-22 16,0-4 0-16,0 4-1 0,-2-4 1 0,-1-1 26 16,-2 0 0-16,2 0 32 0,-3-5 0 15,2 9 59-15,1-6 1 0,-5-2 6 16,6 9 2-16,2 2 142 0,-6 5 9 15,3 1-124-15,-29 20 1 16,32 10-25-16,0-7 1 0,0-4-26 0,0 3 2 16,0-2-35-16,0-3 2 0,0-15-22 15,3-2 0-15,0-2 0 0,3 20-1 0,14-12-5 16,9-7 0-16,-13-11-16 16,36-9 0-16,-12-6-37 0,1-6 1 0,2 1-105 15,15-10 0-15,-27 16-277 0,-9-1 0 16</inkml:trace>
  <inkml:trace contextRef="#ctx0" brushRef="#br0" timeOffset="45023.48">29523 7289 823 0,'-41'-3'437'0,"19"3"-340"15,2 0 0-15,-3 0 12 0,-20 10-70 16,-26 42-36-16,63-36 0 15,3 9-3-15,1 1 0 0,9-2-3 16,0-13 1-16,2 6 2 0,2-1 0 0,-2-6-1 16,-6-7 1-16,0-2 12 0,2 5 1 15,-8-2-6-15,-5-5 1 0,-1 8-20 16,-36 22 0-16,8-14-51 0,-2-2 0 0,2-1-122 16,-2-3 0-16</inkml:trace>
  <inkml:trace contextRef="#ctx0" brushRef="#br0" timeOffset="60675.67">19306 9074 625 0,'0'0'321'0,"3"0"-259"0,-1 0-1 0,7-2-25 15,0 1-1-15,16-5-18 0,4-1 0 0,23-6 4 16,-12 6-1-16,-12 4 38 0,24 1 18 16,-28 8-17-1,47 3 0-15,-29 6-31 0,5 12-1 0,-19-7-11 16,21 3 25-16,-6-11-24 16,-3-4 0-16,-15-16-12 15,2 0 2-15,24-12-6 0,44-23 1 0,19-18-3 16,-30 16 1-16,1 9-1 0,-8 10 0 15,-11 12 2-15,-16 7 1 0,-5 4 2 0,-12 3 0 16,-8 3 2-16,-13-1 1 16,-4 3 5-16,20 7 2 0,-22-5 0 0,17 9 1 15,-11-6-8-15,-7-8 2 0,13 6-4 16,-8-5 0-16,2 0-5 0,0-2 1 0,2-1-29 16,-5 0 1-16,5 0-102 0,1 0-103 15,-4 0-62 1,-9 0 1-16</inkml:trace>
  <inkml:trace contextRef="#ctx0" brushRef="#br0" timeOffset="63248.18">6047 7792 55 0,'-2'0'44'0,"2"0"-40"15,0 0 0-15,0 0-4 0,0 0 0 16,0 0-3-16,0 0 1 0,0 0 2 15,0 0 0-15,0 0 0 0,0 0 1 16,0 0-2-16,0 0 0 0,0 0-2 16,0 1 1-16,0-1 0 0,0 0 2 0,0 2 0 15,0-2 0-15,0 0 4 0,0 0 0 16,0 1 23-16,0 1 2 0,0-2 11 0,0 0-1 16,0 0 3-16,0 0 1 0,0 0-8 15,0 0 1-15,0 0-13 0,0 0 2 16,0-2-9-16,0 1 1 0,0-2 11 15,2-7-8-15,-1-18-12 16,8-9 0-16,0 3-1 16,4 0 0-16,4-8-3 0,12-29 0 0,3 13 3 15,5-5 2-15,12-9-5 0,5-4 1 16,8-8-4-16,9-3 0 0,6-2 0 0,3 0 1 16,0 0-7-16,-2 3 0 0,-5 2-12 15,-5 8 1-15,13-8-41 0,34-45 23 16,-5 4 25-16,-45 64 1 15,-18 20 4-15,-8 9 0 0,-8 7 2 16,-8 12 0-16,-5 10 7 0,-7-1 0 0,-5 4 0 16,-3 0 0-16,-3 4-6 0,-3-3 0 15,3 4-61-15,-2-3 0 0</inkml:trace>
  <inkml:trace contextRef="#ctx0" brushRef="#br0" timeOffset="64215.67">16142 7050 49 0,'-24'-112'22'0,"7"37"-1"0,-2 11 1 16,5 6 15-16,-56-212 0 0,57 229 5 16,-9-35 1-16,1 7-21 0,1 13-1 15,2 8 0-15,3 12-1 0,1 7 10 16,3 10 0-16,3 3-6 0,1 5 0 0,5 6 0 16,-1 0-29-16,0-6-1 15,3 10 0-15,2 6-1 16,-2-5 0-16,0-3-16 0,0 2-1 0,0 1-10 15,0 0 2-15,0 0 12 0,0-1 2 16,0 2-82-16</inkml:trace>
  <inkml:trace contextRef="#ctx0" brushRef="#br0" timeOffset="64947.67">10399 5018 578 0,'0'24'351'0,"0"-2"-288"16,0 0 2-16,0 2-36 0,0 0 2 0,0 26-21 16,0-2 0-16,0 2-7 0,0 2 1 15,-1-2-12-15,1 0 2 0,-2 0-99 16,2-2-146-16,0-9 30 15,0-8 2-15</inkml:trace>
  <inkml:trace contextRef="#ctx0" brushRef="#br0" timeOffset="65135.67">10760 5003 464 0,'9'39'300'0,"-6"-2"-185"0,1-9-63 16,-1-4 1-16,6 105 1 16,-6-104 0-16,1 26-38 0,-8-59 0 0,8 50-27 15,-4-5 0-15,0-6-61 0,0-15 2 16,-4 23-135-16,-2-30 2 0</inkml:trace>
  <inkml:trace contextRef="#ctx0" brushRef="#br0" timeOffset="65304.17">10515 5285 517 0,'0'0'318'0,"1"0"-240"0,2 0-1 0,0 0-30 16,3 0 0-16,4 0-27 0,11 0-1 16,13 0-15-16,-5 0 0 0,0 0-47 15,2 0 1-15,-19-3-143 0,17-2 0 0,10-2-9 16,-13 0 0-16</inkml:trace>
  <inkml:trace contextRef="#ctx0" brushRef="#br0" timeOffset="65736.67">11202 5231 677 0,'13'0'361'0,"15"1"-258"0,-1 1-81 15,-1-2-1-15,111 3-17 0,-108-2 1 16,26 3-11-16,-55-4 1 0,57 1-47 16,0 3 0-16,4-4-281 0</inkml:trace>
  <inkml:trace contextRef="#ctx0" brushRef="#br0" timeOffset="65923.67">11878 5142 392 0,'-9'0'318'0,"5"0"-275"15,2 0 0-15,1 1-21 0,1 1 0 16,4-1-10-16,-2 2 1 0,1 0-11 0,7 2 1 16,4 1-3-16,40 24 1 0,-28-23 1 15,0 4 0-15,-18-5 5 0,24 13 0 16,-29-12 12-16,11 18 0 0,-18-6 1 0,-10 6 2 16,-9-2-15-16,-11 1 0 0,-3 1-39 15,-28 9 2-15,20-17-132 0,-3-8 2 16</inkml:trace>
  <inkml:trace contextRef="#ctx0" brushRef="#br0" timeOffset="67563.17">12726 4682 361 0,'-3'21'379'0,"-1"25"-161"0,0-6-155 16,0-2 0-16,-13 138-35 15,15-147-1-15,-1 24-20 0,5-54 0 0,-5 48-9 16,3-1 1-16,0-8-24 16,0-6 1-16,1-23-44 0,1-4 2 15,3 20-57-15,-1-17 2 0,7-9-6 0,-11-18 1 16,8 17 79-16,6-14 0 0,42-56 63 16,-41 45-1-16,-2 1 62 0,-1 6-1 0,-11 18 11 15,1-1 0-15,6-6 0 0,-7 9 1 16,-5 9 45-16,4-4-73 15,1-3-54-15,1-1 1 0,-2 3-38 16,0 0 2-16,4 32-67 0,-2-28 1 16,-4-45-264-16,7 36 73 0,-2 2 240 15,6-8 0 1,27-36 72-16,-19 12 0 0,-8 12 51 0,-3-1 1 16,-3 11 107-16,2-5 46 15,-2 15-163-15,5-7-1 0,-16 23-26 16,9-16 1-16,2 7 12 0,9 39-35 15,-10-24-18 1,0-2 1-16,1 4-10 0,-3-23 1 0,1 1-6 16,-1-2 0-16,2 4-17 0,-2-9 1 15,1 3-23-15,2 0 0 0,-3-2-14 16,7-4-1-16,-4 2 7 0,7-8 0 0,26-33 32 16,-24 30 1-16,-5 9 23 0,14-13 0 15,-6 12 13-15,-1 3 1 0,9-2 77 16,-17 7 0-16,11-2-39 0,0 2 0 15,0 2-28-15,-11 2 0 0,5-2-6 0,1 3 0 16,-8 2-8-16,6-2 0 0,-16-8-4 16,9 6 1-16,0-3 6 0,1 4-1 0,0-2-1 15,3-1 1-15,-2 1-6 0,1-1 0 16,32 7-2-16,-60-19 1 0,29 10 1 16,-3-3 1-16,-5 4-1 0,1-5 1 0,-3 3 0 15,0 1 2-15,-2-3 6 0,-1 3 1 16,-26-10 42-16,0 46 0 0,4 25-41 15,22-20 0-15,7-15-7 16,1-14 1-16,3 10-7 16,3-7 0-16,7-3-5 0,4-4 1 0,6-3 4 15,4-3 1-15,11-2-83 0,8-6-61 16,-4-8 66-16,-2-1 0 16,-13-3 18-16,-3-5 0 0,-17 7 42 15,-2 1 1-15,-3 9 14 0,2-17 0 0,-4 16 2 16,-1-7 1-16,-1-3 9 0,0 13 0 15,0-10 16-15,0 8-1 0,0 4 9 16,0 2 0-16,0 18 9 0,0-21-1 0,0 8 1 16,-1 10 0-16,-1 18-10 0,2-9 0 15,0 1-16-15,0-5 0 0,0 1-5 16,3-15-15-16,2 5-15 16,3 1 2-16,0-12-38 0,-6-10 0 15,6 8-15-15,40-20 2 0,-35 4 42 16,1 0 1-16,-2 1 23 0,4-5 1 0,-14 18 15 15,1 3 0-15,2-5 48 0,-9 13-1 16,4-5-7-16,4 0 0 0,-4 3-26 16,0 1 0-16,8 26 7 0,-9-6-27 15,-1-4-22-15,-1-2 0 16,3-15-30-16,0-1 0 0,-2 7-142 16,7-30 40-16,-5 20 126 15,3-5-1-15,0 2 37 16,17-39-1-16,-9 33 156 0,-8 21-83 15,33-37-52-15,-17 24 1 16,-12 6 54-16,15 10-20 0,-9 3-30 16,-5 3 1-16,1-1-14 15,-6-13-1-15,6 3 37 0,14-1-22 16,-10-12-29-16,11-3 1 16,22-17-13-16,-18-4 1 0,21-16-7 15,-12 15 0-15,9-2-59 0,3 1-111 16,-8 5-75-16,-19 11 0 15</inkml:trace>
  <inkml:trace contextRef="#ctx0" brushRef="#br0" timeOffset="73427.96">6652 7845 198 0,'3'-30'149'0,"0"7"-107"0,2 2 1 15,-1-12 5-15,22-148 34 16,-18 141-29-16,-1-18 2 0,1 2 49 15,2-41-30-15,-5-23-56 16,-2 29 0-16,0 2-13 16,2-19 0-16,0-1-3 0,0 3 0 0,-1 4-1 15,2 6 0-15,-1 4-2 0,-4 5 1 16,2 8 0-16,-1 8 0 0,1 8-2 16,-3 15 1-16,2 3 0 0,-2 50 1 0,0-42-2 15,1 3 1-15,1 4 0 0,-1 2 1 16,1 2-3-16,1-9 0 0,-1 20-4 0,-1-7 1 15,-1-12-1-15,0 13 0 16,0 1-4-16,0 1 1 0,0 11 3 16,0-7 0-16,0 1 3 0,0 5 0 0,0 3 3 15,0 1 1-15,0 12 0 0,0-7 0 16,0-3-2-16,0 2 1 0,0 0-2 0,0 1 2 16,0-2-2-16,0 1 1 0,-1-4 1 15,1 4 1-15,-2-3-1 0,0-1 0 0,-1-3 2 16,2 3 1-16,-1-1 3 0,-15-42 2 15,14 45-4-15,-1-3 1 0,7 19-5 16,-9-23 1-16,1 8-13 0,0 1 2 0,-27-12-2 16,15 15 0-1,-2 3-10-15,4 2 1 0,-2 2-52 16,8-1 1-16,2 0-36 0,7-8 2 16,3-4-45-16,-3 6 93 15,-2-1 40-15,2-2 1 0,0-1 14 16,0 2 0-16,2-4 18 0,-1 1 1 15,2 1 22-15,2-1 1 0,9-30 20 0,-7 21 0 16,8 3 104-16,12-5 32 16,6 5-119-16,0 12 1 0,-3 4-17 15,0 3 2-15,3 6 23 0,9 4-36 16,-3 0-40 0,9 7 2-16,-38-23-20 0,7 6 2 15,-11-6-67-15,6 4 0 0,3 2-160 16,-13-9 0-16</inkml:trace>
  <inkml:trace contextRef="#ctx0" brushRef="#br0" timeOffset="74368.46">6652 5402 412 0,'-4'0'312'0,"1"0"-250"0,0 0 0 0,-4 2-22 15,1 3 0-15,-12 9-19 0,-9 13 1 16,-7 26-15-16,10-9 1 0,-1 4-12 0,2-5 0 16,4-6-66-16,1-6 0 0,4-12-173 15,-1-8 0-15</inkml:trace>
  <inkml:trace contextRef="#ctx0" brushRef="#br0" timeOffset="75288.95">6498 4209 631 0,'0'25'349'0,"0"2"-288"0,0 1 1 16,0 0-34-16,0 1 2 0,0 27-21 15,0 2 1-15,0 1-9 0,0-1 1 0,0-3-17 16,0-5 0-16,0-1-126 16,2 13-152-16,-1-37-172 15</inkml:trace>
  <inkml:trace contextRef="#ctx0" brushRef="#br0" timeOffset="75448.47">6733 4237 435 0,'8'0'369'0,"-4"8"-277"16,-1 2 1-16,2 1-45 0,10 21 1 16,-10-2-28-16,1 1-1 0,-1 4-13 0,-4 1 0 15,-1-21-8-15,2 19 0 16,-2-3-37-16,0 1 0 0,0-19-57 0,-2-4 0 15,-1 15-121-15,-5 5 1 0</inkml:trace>
  <inkml:trace contextRef="#ctx0" brushRef="#br0" timeOffset="75607.95">6661 4521 562 0,'-9'0'377'0,"2"0"-293"0,4 0 1 0,-1 0-51 16,1 0 2-16,0 0-7 0,1 0 0 0,11 0 12 15,-3 0-28 1,1 0-31-16,22 0 1 0,-2 0-75 16,-16 0 1-16,17-7-462 0</inkml:trace>
  <inkml:trace contextRef="#ctx0" brushRef="#br0" timeOffset="75911.95">6979 4514 326 0,'0'7'248'0,"0"12"-63"0,0-2-57 16,-2-4-95 0,2-1 1-16,0 11-11 0,0 1 1 0,0-18 7 15,3 18 2-15,0-15 7 0,0-3 0 16,0-17-12-16,1 17 2 0,-1-11-13 0,6 2 2 15,3-9 15-15,40-23 1 0,-42 9 17 16,-6 1 0-16,-1-4 67 0,-7-3-42 16,-3 21-59-16,-5-9 0 15,-13-7-17-15,7 23 0 0,2 4-15 16,-2 2-1-16,5 3-45 0,0 4 1 0,9-2-64 16,-11 15 1-16,11-17-100 15,1 1 1-15</inkml:trace>
  <inkml:trace contextRef="#ctx0" brushRef="#br0" timeOffset="76219.95">6834 4148 438 0,'-1'-17'340'0,"-1"12"-172"16,1 3-84-16,1 5 25 15,1 8-61-15,-2-6 0 16,-1 27-1-16,1 45-30 15,-7-5-50-15,2 4 1 0,-5 1-109 16,-7 16 1-16,5-50-156 0,0-13 1 16</inkml:trace>
  <inkml:trace contextRef="#ctx0" brushRef="#br0" timeOffset="76795.96">7034 4610 544 0,'-6'8'331'0,"1"13"-173"16,4-1-68-16,1-6-64 15,-3 13-1-15,6-19-4 0,5 21 0 16,10-19-7-16,1-10 1 0,-7-4-10 0,12-5 0 15,16-22 9-15,6-33 37 16,-23 17 2-16,-12 12 0 0,-10 12-13 16,-1 3 0-16,-7 6 4 15,-2 1-25-15,-11-10-21 16,-19-7-35-16,-2 18-38 16,33 12 2-16,-7 3-83 15,7 2 1-15,2-4-185 0,-8 2 1 0</inkml:trace>
  <inkml:trace contextRef="#ctx0" brushRef="#br0" timeOffset="77087.99">7533 4385 562 0,'16'0'273'0,"-1"0"-254"0,-3 0 2 15,2 0-61-15,3 0 1 16,25-1-188-16,-13-3 2 0</inkml:trace>
  <inkml:trace contextRef="#ctx0" brushRef="#br0" timeOffset="77283.45">7846 4256 573 0,'-7'-1'209'0,"2"1"-170"0,5 1-28 16,5 0 1-16,-5 2-7 0,0-1 0 15,1 8-7-15,2-12 1 0,2 11-14 0,14 29 0 16,-12-23-53-16,-5 2-101 16,-7 0 21-1,-9 9 1-15</inkml:trace>
  <inkml:trace contextRef="#ctx0" brushRef="#br0" timeOffset="85579.95">22323 8831 611 0,'33'-2'226'0,"1"0"-225"0,2 1 1 0,6 0 2 15,181-7 1-15,-168 6 8 0,63 2-1 0,3 0 5 16,2 0 1-16,3 0 3 0,-5-5 2 16,12 3 62-16,14 2 19 0,-58 0-6 15,-65 0 0-15,-13 0 23 16,-7 0 1-16,-5 0-34 0,1 0 0 0,4 0-46 16,-7 0 1-16,3 0-27 0,0-1 0 15,0 1-16-15,0-1 0 0,0 1-47 16,0-4-46-16,2 3-25 15,1-1 2-15,-2 0-234 16,1 0 0-16</inkml:trace>
  <inkml:trace contextRef="#ctx0" brushRef="#br0" timeOffset="86575.96">27038 9013 842 0,'108'-21'310'0,"-18"6"-270"0,-1 3-1 0,0 0 12 15,363-41 1-15,-354 43-23 0,112-16 2 16,4 4-19-16,-14 7 0 0,-1 5-10 16,-4-5 0-16,-7 6-7 0,-31 6 1 0,-13 3 1 15,-24 0 1-15,-14 0 2 0,-22 0 0 16,-13 0 2-16,-30 0 0 0,-10 0 19 16,-43 0 0-16,18 0 0 0,9 0 2 0,-13 0-23 15,7-1 1-15,-23 1-16 0,16-1 0 16,-2 0-27-16,-2-1 1 0,0 1-58 0,-1 0-1 15,2-2-126-15,-5-3 0 16</inkml:trace>
  <inkml:trace contextRef="#ctx0" brushRef="#br0" timeOffset="87863.96">19824 6393 329 0,'78'4'135'0,"40"-4"-120"0,30-11 72 16,28-12 126-16,771-107-71 15,-709 88-49 1,222-32-27-16,-104 45-50 16,-178 22-1-16,-48 5-2 15,-34 2 1-15,-15 0 0 0,-28 0-1 0,-13 2 13 16,-17 2 0-16,-31-3 37 0,27 1 1 15,-10 1-25-15,-7-3-1 0,4 2-33 16,-17-4 2-16,11 2-26 0,3 0 1 0,-3 0-130 16,0 0 0-16,-2-3-223 0,1 0 1 15</inkml:trace>
  <inkml:trace contextRef="#ctx0" brushRef="#br0" timeOffset="91847.81">25895 4985 753 0,'29'-4'345'0,"-7"3"-329"15,-2 0 0-15,1-1-47 0,71-2 0 16,-74 4-38-16,18 0 1 0,-40-3-259 0,14-3 1 16</inkml:trace>
  <inkml:trace contextRef="#ctx0" brushRef="#br0" timeOffset="91999.81">25872 5193 879 0,'-11'0'386'0,"8"2"-269"0,6-2-72 16,2 0 1-16,4 0-32 0,11 2 0 16,9-2-28-16,33 0 0 0,-13 0-36 15,-23 0 1-15,37-1-307 0</inkml:trace>
  <inkml:trace contextRef="#ctx0" brushRef="#br0" timeOffset="92169.31">26724 4699 624 0,'-22'21'370'0,"3"2"-287"0,5 1 1 0,2-4-34 16,-50 95 0-16,47-83-19 0,-15 44-43 16,7-22-68-16,9-19-1 15,3-20-158-15,0-1 0 0</inkml:trace>
  <inkml:trace contextRef="#ctx0" brushRef="#br0" timeOffset="92288.81">26834 4725 655 0,'23'-8'339'0,"-12"3"-312"0,1 1 1 0,-5 3-25 16,13-4 0-16,-6 3-40 0,-2 2 0 0,-2 0-139 15,-9 0 1-15</inkml:trace>
  <inkml:trace contextRef="#ctx0" brushRef="#br0" timeOffset="92627.81">26663 5045 709 0,'-5'2'334'0,"4"-2"-204"0,10 0-40 16,7-6-53-16,8-3-33 16,33-9 1-16,-6 3-9 0,0 8 7 15,-29 11-1 1,24-1 1-16,-29 5 3 0,43 11 1 15,-20 12 14-15,-10 9 0 0,-23-8 19 16,-4 1 1-16,-6 16 46 0,-8-18-17 16,-1-5-46-16,-5 21-1 15,-20 17-8-15,5-30-1 0,9-22-7 0,1-1 1 16,-1-5-26-16,0-4-1 0,-9-2-79 16,12-8 1-16,5-3 65 15,-28-16-1-15,24-19 16 0,12 14-1 16,-1-3 16-16,5 2 1 0,2 22 9 15,-1-14 0-15,0 9 2 0,2 14-1 16,0 1 5-16,0-7 1 0,0 23-7 16,0-12 0-16,0 5-12 0,0 27 0 0,0-6-58 15,0-2 2-15,0-16-135 0,2 9 0 16</inkml:trace>
  <inkml:trace contextRef="#ctx0" brushRef="#br0" timeOffset="92783.31">27336 4481 671 0,'0'26'319'0,"0"-4"-276"0,0-3-127 16,0-9-359-1</inkml:trace>
  <inkml:trace contextRef="#ctx0" brushRef="#br0" timeOffset="93655.81">27559 4505 526 0,'6'1'324'0,"-5"2"-276"15,-1 5 1-15,0-4-35 0,3 3-1 16,-3 2-29-16,0 3-1 0,-4 0-177 16,-10 3-127-16,10-17 243 15,-25 28 0-15,3-12 105 16,22-10 0-16,-8 9 74 0,6-12 2 0,2-2 109 15,14-11-112-15,-16 9-87 16,6-6 1-16,-7-34-15 16,14 0 0-16,-1 13-6 0,0-1 0 0,1 2-1 15,3 1 1-15,-3 6 1 0,-2 5 0 16,-2 12 5-16,-3 3 0 0,4-1 47 0,0-3 0 16,-8 22 80-16,14 5-3 15,-9 44-16-15,-1-26-40 16,0 27-54-16,0-40 0 15,0 25-12-15,0-3 0 0,2 1-7 16,0-28 1-16,4 2-50 0,-2-3-142 16,5-4 76-1,-7-12 2-15,-1-3 15 0,7 11 1 0,-12-25 73 16,4 13 0-16,-4-3 29 0,4 2 1 16,-6-5 15-16,0 3 2 0,-8-2 18 0,-33-23 2 15,24 28 12-15,-3 3 0 0,14 2-3 16,-25 13 1-16,18 2-22 0,2-1 0 0,5-1-19 15,3-6 0-15,6-4 3 0,3-6 0 16,3-4-6-16,-2 2 1 0,5-3-3 16,-1 0 0-16,6-4 1 0,47-24 0 0,-33 14-3 15,12-6 0-15,-15 14-4 16,-3 2 1-16,-12 7-5 0,8-3 1 0,-8 0-32 16,-4 2 1-16,-3 1-53 0,-6 1 1 15,2 5-119-15,-11 5 50 16,-44 37 21-16,-35 43 125 15,37-32 125-15,13-12 1 16,16-21-15-16,6-7 1 0,7-8-53 0,9 1 0 16,6-7 45-16,6-2-54 15,5-3-41-15,-7-7 0 0,47 6-42 16,14-32 5-16,-18 6 34 16,0 2 1-16,-1 2 19 15,-27 12 2-15,-2 4 76 0,2 3 1 16,-16 7-11-16,2 1 1 0,5 9-4 15,-6-5 1-15,-11 2-20 0,6 35 1 0,-10-17-20 16,-4 4 1-16,-2 2-11 0,-6 2 0 16,-13 19-11-16,13-16 0 0,0-4-10 0,2-4 1 15,1-2-16-15,7-8 0 0,9-11-46 16,-4 3 1-16,1-2-40 0,5-9 1 0,2-2-40 16,2-3 2-16,-2-3-38 0,-2 1 2 15,2-17 34-15,2-15 1 0,5-13 83 16,5 17 1-16,1 2 77 0,7 0 1 0,-3 1 102 15,13-16 2-15,-7 24 26 16,-4 4-1-16,-12 15-36 0,0 1 0 0,16-3-25 16,-11 10 1-16,9 13 53 0,15 12 22 15,31 38-140 1,-14-20 0-16,-10-10-35 0,4 0 1 0,-1-4-51 16,2 0 0-16,10 6-344 0</inkml:trace>
  <inkml:trace contextRef="#ctx0" brushRef="#br0" timeOffset="93759.81">28189 5474 833 0,'-7'5'391'0,"-2"-3"-323"15,-1 1-114-15,-5-3-432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0:17:24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3660 11165 777 0,'0'5'384'0,"0"7"-290"0,0 2 0 16,3 4-40-16,0 75 1 0,0-67-24 15,0 24 0-15,-3-37 0 0,2 58-22 16,-1-2-10-16,1-3 1 15,-2-6-4-15,1-15 0 0,2-13-17 0,0-6 0 16,-1-1-34-16,1-1 0 0,0 1-29 16,-3-22 1-16,0 13-7 0,3-16 2 0,-3 0 3 15,0-6 1-15,0-5-55 0,1-44 43 16,1-9 80 0,-2 27 0-16,2-40 31 0,1 4-1 0,12-59 84 15,8 46 71 1,-1 29-39-16,-3 50 66 15,-1 20-120-15,0 10 2 16,0 12-40-16,-10-15 0 0,18 43-13 16,-7-16 0-16,7 9 1 0,4 2-18 15,-2-7-9-15,-8-19 0 16,-6-14-32-16,-5-2 1 0,0-7-51 0,-4-5 0 16,-4-2-9-16,2-1 1 0,-1-3-8 15,-4-3 0-15,21-18-76 0,-16-50 34 16,-2 27 100-16,1-35 0 15,-2-14 48-15,0-83 0 0,0 102 57 16,3 29-1-16,2 15 27 0,-5 47 0 16,4-26 33-16,1 12 1 0,4 23-26 15,-15-17 1-15,26 68-32 0,-9-12 2 0,1 4-42 16,2 9 1-16,-2-3-21 0,5 37 1 16,-5-44-22-16,1-10 1 0,2-4-74 15,-1-15 1-15,-2-8-111 0,2-8 0 0,0-11-64 16,-7-9 2-16</inkml:trace>
  <inkml:trace contextRef="#ctx0" brushRef="#br0" timeOffset="236.25">4440 11311 490 0,'0'0'406'0,"0"0"-303"0,0 1 1 0,0 6 97 16,0 11-78-16,3 18-80 15,-1 1 0-15,8 28-12 16,-2-29 0-16,-2-18-4 0,11 35 2 0,-6-21-4 15,-2-3 1-15,0-4-2 0,-6-5 2 16,0-2 0-16,-3-9 1 0,-3 9 8 16,-7 3-16-16,-15 7-18 15,-1-12 0-15,-26-3-37 0,7-10-60 16,16-3-87 0,1-10-194-16,-21-8 77 15,-14-24 2-15</inkml:trace>
  <inkml:trace contextRef="#ctx0" brushRef="#br0" timeOffset="465.13">4531 11296 300 0,'0'-3'125'0,"0"-2"-120"16,0 2-1-16,0 1-24 0,0 3 2 16</inkml:trace>
  <inkml:trace contextRef="#ctx0" brushRef="#br0" timeOffset="695.63">4794 11174 777 0,'4'57'519'0,"-1"-20"-421"0,3-4 0 15,-3-3-38-15,17 122 1 0,-17-124-28 16,3 25 0-16,-7-55-24 0,5 52 1 0,1-5-10 15,-2-3 0-15,0-6-23 0,0 1 0 16,0-2-98-16,-1-3-101 16,-1-9 48-16,-1-16 1 0,-1-6-6 15,1 12 0-15,-2-32 20 0,2 15 0 16</inkml:trace>
  <inkml:trace contextRef="#ctx0" brushRef="#br0" timeOffset="877.14">4842 11123 492 0,'28'-12'360'0,"-10"7"-242"16,-2 3 0-16,0 2-6 0,15-3 0 16,-3 9-39-16,-1 2-1 0,12 20 17 15,-10 20-27-15,-23-6-45 16,-7-22-1-16,-4 33-10 0,-4-38 1 16,0 0-8-16,-7 17 0 0,-16 15-38 15,-6-1 1-15,6-2-263 0,-12-3-301 16</inkml:trace>
  <inkml:trace contextRef="#ctx0" brushRef="#br0" timeOffset="1016.63">5263 11632 827 0,'-6'0'371'0,"-3"0"-296"16,4 0-120-16,2 0-157 15,-3 0 1-15</inkml:trace>
  <inkml:trace contextRef="#ctx0" brushRef="#br0" timeOffset="3312.46">6956 10886 596 0,'-19'0'266'0,"12"10"-157"15,2 0 1-15,2 7-22 0,-11 31 0 0,8 53-49 16,3-74 0-16,0 7-19 0,0 0 1 16,-4 29-9-16,0 1-1 0,1-3-7 0,0-5 1 15,2-6-6-15,0-5 1 0,1-7-8 16,0-6 0-16,0-7-113 0,3-6-87 15,0-18 159-15,0 10 0 16,0-18 11-16,0-9 1 0,0-3 9 16,3-27 0-16,-2-5 16 0,2-5 1 0,0-9 12 15,5-2 1-15,2 0 22 0,14-59 2 16,-7 78 30-16,1 10 0 0,2 11 8 16,2 7 1-16,3 10 94 0,-6 12 14 15,15 6-106 1,-2 10 2-16,-16-3-34 0,24 31 1 0,-10 11-12 15,-11-14 0-15,-5 3-12 0,-5-1 1 16,-2 0-9-16,-4 0 0 0,1-24-23 16,-4 18 2-16,-4-16-111 0,0 1-188 15,-8 31 120-15,-11-7-1 16,4-37-14-16,-10-15 0 0,3-11 15 0,12-9 227 16,-12-12 112-1,1-6 1-15,7 5 9 0,9 8 2 16,-1 10-48-16,6 8 1 0,0 1-30 15,2 5-1-15,4 2-36 0,2 1 1 0,-3 3-27 16,6-4 2-16,-1 0-19 0,28-9 0 16,-2 7-99-16,-3 4-1 0,-15-3-200 15,14-8 0-15</inkml:trace>
  <inkml:trace contextRef="#ctx0" brushRef="#br0" timeOffset="3564.46">7757 11152 1017 0,'-4'-3'337'0,"2"0"-299"16,2 0 0-16,3 1-2 0,7 0 2 0,16-8-17 15,41-1-26-15,1 4-24 16,-33 6-1-16,40-5-84 16,-4 3-1-16,-5-1-9 0,-3 1-1 0,62-12-61 15,-98 8 1-15</inkml:trace>
  <inkml:trace contextRef="#ctx0" brushRef="#br0" timeOffset="3875.98">8625 10862 658 0,'-3'-2'212'0,"2"0"-210"16,2 2 1-16,-1-1 4 0,2 1 0 16,-1-6-6-16,4-2 0 0,0 13-2 15,2-10 0-15,31-20-4 0,-11 19 1 0,-13 5 6 16,-2 0 0-16,-3 1 20 15,-6 1 0-15,0 3 64 0,-6 4-25 16,6-5-37-16,5 29-1 16,-8-12 25-16,0 5 0 0,-3-17-2 15,-5 14 1-15,-3-8-9 0,-4 3 1 0,-6 2-18 16,-19 10 1-16,7-4-9 0,-5 0 0 16,18-11-7-16,-19 13 0 0,-14 12-10 0,22-17 1 15,25-16-66-15,0-2 0 0,-14 12-100 16,18-16-1-16</inkml:trace>
  <inkml:trace contextRef="#ctx0" brushRef="#br0" timeOffset="4609.67">8985 10754 397 0,'-2'-2'175'0,"2"2"-133"0,0 0 2 0,2 0 56 16,2-1 32-16,2 2-30 16,2 2 2-16,-9 3 10 15,45 19 0-15,-22 12-50 0,-2 13 0 0,-11 7 24 16,-2 17-42-1,-5-41-40-15,1 34 0 0,-3-7-41 16,0-37-71-16,0 18-9 16,0-7 0-16,0-27-78 0,0 16 1 15,-2-27-38-15,-1 5 2 0,3-18-2 16,-1 9 212-16,-14-62 51 16,15 47 1-16,-5-20 54 0,2-9 0 15,0 0 37-15,0-1 0 0,3 4-24 16,3 29 0-16,3-40-24 0,5 32-1 0,12 1-14 15,0 21 1-15,12 1-19 0,-22 5 0 16,13 6 28-16,-13 6-11 16,21 19-31-16,-17 17 1 15,-17-35 3-15,0 27 2 0,-3-26-7 16,-3 8 0-16,-5 3 9 0,-10 0-16 16,1-2-19-16,1-5 0 15,5-5-56-15,13-11 41 0,6 1 13 16,2 4 0-16,15-9 3 15,44 10 0-15,-14-8-2 16,0 0 0-16,-40 2 28 0,-1 3 2 16,23 2 0-16,-25 3-1 0,-7 3-15 15,-12-12-1-15,0 23-11 0,-15-1 1 16,-4-9-12-16,-17 10 1 0,11-11-39 16,-1-1 1-16,-11 9-284 0,-30-12-538 15</inkml:trace>
  <inkml:trace contextRef="#ctx0" brushRef="#br0" timeOffset="6488.83">11904 10601 749 0,'0'18'355'15,"0"4"-279"-15,3-1 1 0,-3 2-24 16,8 97 0-16,-5-90-36 0,4 28 2 16,-7-57-36-16,4 59-1 0,-1 2-127 0,1 1 1 15,-2-2-66-15,0-4 0 0</inkml:trace>
  <inkml:trace contextRef="#ctx0" brushRef="#br0" timeOffset="7712.59">6904 12412 634 0,'4'2'368'0,"-1"16"-116"16,-3 2-164-16,0 0 0 15,8 87-44-15,-8-82 2 0,0 33 0 16,0-36-20-16,0 47-20 15,0-40 1-15,0 32-10 0,0-4 0 16,-3 9-63-16,-2-34-77 0,2-9 8 16,0-5 0-16,0-20-6 15,-6 6 1-15,12-23-10 0,-6 11 0 0,-20-76-135 16,24 40 182 0,2-30 141-16,2 39 1 0,9-77 72 15,-2 54-1-15,9-2 9 0,-6 32 1 16,7 3-3-16,-2 20 2 0,-7 13 26 15,25 12 0-15,-20-2-40 0,15 14 0 0,27 37-4 16,-19 4-40-16,-4-3-48 16,-19-16 0-16,-10-23-11 15,0-4 1-15,-8 3-66 0,0-1-188 16,-8-24-3-16,2-1-1 16</inkml:trace>
  <inkml:trace contextRef="#ctx0" brushRef="#br0" timeOffset="7816.6">6971 12772 821 0,'0'0'313'0,"2"0"-299"16,-1 0 0-16,4 0-43 0,2 0 1 15,6-4-132-15,16 0 2 0</inkml:trace>
  <inkml:trace contextRef="#ctx0" brushRef="#br0" timeOffset="8080.59">7748 12673 850 0,'0'-2'306'0,"6"-3"-266"0,1 1 0 0,11-1 12 16,93-23-46-16,-77 23-39 16,13 0 1-16,-24 5-4 0,22-1 0 15,-23 0-86-15,25 0 1 16,17-8-153-16,-27-4 0 0</inkml:trace>
  <inkml:trace contextRef="#ctx0" brushRef="#br0" timeOffset="8276.21">8197 12459 688 0,'-11'0'218'0,"6"0"-197"0,4 0 1 15,7 0 46-15,2 3-39 16,3 4-24-16,18 4-1 0,13 9 4 16,-21-9 1-16,-8 3 17 0,-6 1 0 15,-4 16 21-15,-6-18 0 0,-8 19 8 16,-14 11-26-16,-6-2-55 15,-22 16 1-15,34-46-181 16,10-10 1-16</inkml:trace>
  <inkml:trace contextRef="#ctx0" brushRef="#br0" timeOffset="9707.79">8886 12378 792 0,'8'33'408'0,"-3"-15"-337"16,-2-4 2-16,0 1-38 16,9 55 1-16,-12-70-25 0,0 15 2 0,3 21-8 15,-1-14 0-15,-2-6-4 0,0-10 1 16,3 10-6-16,-3-13 1 0,0-1-17 0,3 1 1 16,-3-6 7-16,0 3 1 0,0-2 7 15,1-3 1-15,4-5 2 0,12-21 1 0,-2-15-3 16,-1 10 0-16,1 4 4 0,13-14 0 15,-15 35 1-15,19-21 1 0,-9 17-2 16,-15 11 0-16,10-4 5 0,8 4-1 0,-17 4 0 16,11 0 0-16,-12 2-3 0,21 5 0 15,-12-1-4-15,-3 2 0 0,-2 1-21 16,-1-2 2-16,-10-3-45 0,1-2 0 16,1 2 32-1,-3-4 1-15,1 3-2 0,-1 1 1 0,-3-4-19 16,2 4 1-16,-1-2 14 15,2-1 2-15,-3 1 11 0,1-1 2 16,2-2 6-16,-3 1 1 0,3 0 5 16,-2-2 0-16,0 2 9 0,2 0 0 0,0-1 5 15,-1-1 1-15,-1 2 8 0,2-1-1 16,-2-1 1-16,2 1 1 0,0 1 2 16,0 0-1-16,-3-2-4 0,2 0 1 0,-1 2 0 15,1 0 0-15,-2-2 7 0,1 2 2 16,-3 0 34-16,1 2 0 15,-4 0-14-15,4 3 1 16,0 1-1-16,-3 6 0 0,-33 32 24 16,40-15-33-16,3-4-27 15,0-18 0-15,3 21-6 0,2-22 0 16,0-5-55-16,11-1-43 0,3-7 65 16,13-10 1-16,-12-6 16 15,-4 0 1-15,4-9 14 0,-11 13 0 0,-1 4 2 16,-8 12 0-16,3-5 18 0,-4 6 1 15,-2 4 29-15,0-2 1 0,1 4 31 16,2 1-18-16,-1 0-51 16,-1 2 0-16,16 32-11 15,-17-22 1-15,3-3-64 0,0-2-121 16,-3-10 46-16,5 5 1 16,-10-23-69-16,7 15 0 0,-1 0-64 15,3-2 252-15,-1-8 62 16,7-23 0-16,1 7 29 0,-3 9 2 15,5-14 14-15,-3 16 0 0,-2 4-11 0,-5 11 1 16,9-6 12-16,-14 11 1 0,2 1 49 16,2 0-47-16,1 0-40 15,0 4 1-15,17 42 9 0,-20-30 2 16,0-1-49 0,0-5 0-16,0-1-11 0,0-11 1 15,0-3-29-15,0 0-1 0,0-6-34 16,3 4 34-16,0-3 22 15,2-2 1-15,4-5 3 0,23-33 0 16,-23 41 0-16,4-4 1 0,11-1 10 16,-4 11-14-16,-3 4-32 15,3 0 1-15,-12-2-91 0,7 2 1 16,8 4-71-16,-9-9 0 0</inkml:trace>
  <inkml:trace contextRef="#ctx0" brushRef="#br0" timeOffset="10132.37">9891 12315 581 0,'0'0'416'0,"-3"6"-288"16,1 1 1-16,-2 3-33 0,-4 6 0 16,-7 27 13-16,5 4-47 15,9-21-47-15,-4 18 0 0,3-5-13 16,4-9 0-16,1-13-7 0,-1-12 1 16,6 9-14-16,-1-8 0 0,2-9-53 15,16-19-26-15,8-25 51 16,3-34 0-16,-22 23-9 0,1-15-3 15,-4-8 28 1,-5 11 0-16,-4 12 20 0,-2-8 0 16,0 2 10-16,0 5 1 0,0 4 2 15,0 65 1-15,0-26 8 0,0-20 0 0,0 10 8 16,0 0-1-16,0 19 32 0,0 7 34 16,0 3-50-16,0 8 1 15,0-10-4-15,0 7 1 0,6 42 10 16,0-4 1-16,0-8-6 0,-1-14-1 0,1 20-5 15,-1 2 1-15,4 1-13 0,0 26 2 16,2-12 8-16,2 4 6 16,3-3-21-16,-1-4 2 0,-1-18-8 15,6 5 1-15,-9-17-7 0,0-9 1 16,-1-8-5-16,-5-7 1 0,3 3-6 16,-5-6 0-16,4 2-14 0,-14-6 2 15,10 3-19-15,1 1 2 0,-4-1-61 16,0-1 1-16,3 0-196 0,-3-2 2 0</inkml:trace>
  <inkml:trace contextRef="#ctx0" brushRef="#br0" timeOffset="13355.94">10648 11991 624 0,'-14'-4'438'0,"2"3"-206"0,-6 1-84 15,-1 8-34-15,-87 84-21 16,84-55-59-1,-7 25 1-15,6-7-13 0,5-3 2 0,7 13 4 16,5 5-12-16,11-15-7 16,1-41-1-16,5-6-2 0,10 14 1 15,27-5-3-15,16-13 1 0,-33-8-7 16,1-4 1-16,45-11-43 0,118-45-119 16,-57 8-124-16,-55 17 1 15</inkml:trace>
  <inkml:trace contextRef="#ctx0" brushRef="#br0" timeOffset="14532.09">12083 12154 775 0,'9'19'338'0,"-2"-12"-283"16,3-2 0-16,10-3 21 16,91-25-45-16,-81 0-19 15,10-25-1-15,-28 26 6 0,13-24 1 16,-13 5 16-16,-4-13 1 0,-24 30-2 0,2 14 0 16,-1 1-6-16,-29-13 0 0,7 15-16 15,-1 7 0-15,-1 0-5 0,4 4 0 0,2 7-8 16,21-1 1-16,-21 24-44 0,14 32-199 15,16-13-301 1</inkml:trace>
  <inkml:trace contextRef="#ctx0" brushRef="#br0" timeOffset="15972.59">3415 12359 691 0,'-9'0'262'0,"5"0"-171"0,14 0 59 16,18 3-64 0,32 4-52-16,221 18-25 15,-215-18 0-15,60-1-17 16,11-4 0-16,4-2-46 0,-7 2 1 0,-1 1-100 16,1-3 0-16</inkml:trace>
  <inkml:trace contextRef="#ctx0" brushRef="#br0" timeOffset="23228.75">6944 7306 611 0,'-7'0'275'0,"4"0"-240"0,3 0 0 15,-3 0-13-15,6 0 1 0,-3 0 1 16,0 2-6-16,0-1-10 16,0 0-1-16,3 2-4 0,-3-1 0 15,4 4-1-15,1-2 1 0,-2 2-2 16,5 5 0-16,-5-11-3 0,4 5 1 0,8 5 2 16,34 26 0-16,-31-36 0 0,5 0 0 15,5 0 3-15,6 0 0 0,-12-3-4 0,20-1 0 16,9-3 1-16,8-1 0 0,4 2-1 15,-2 0 1-15,4 3-1 0,-7 1 1 0,-1 2 1 16,-5 0 1-16,0 0 0 16,-7 0 1-16,-1-1-3 0,2-3 0 0,-3 2 1 15,0 0 0-15,-1-1 2 0,-1 0 1 16,4 0 0-16,-5 3 0 0,-21 3 20 16,22 0-1-16,17 2-2 0,-20 2-1 0,5 0-3 15,-1 0 2-15,1 0 13 0,6-5 2 16,3-1-14-16,5-2 0 0,2-5-16 15,5-1 1-15,0-8-6 0,35-6 1 0,-33 5-1 16,1 4 1-16,-2 4 2 0,-2 5 2 16,-6 0-1-16,-4 3 1 0,-30 3 2 0,23 4 1 15,-1 0 3-15,-2 5 1 0,20 8-2 16,-20-9 1-16,6-3 3 0,5-4 2 16,4-3-12-16,10-1 0 0,-33-2-4 15,36-2 1-15,4-3-2 0,75-11 1 0,-77 10 0 16,-6 6 0-16,1 2-1 0,-8 0 0 15,-2 0 1-15,-4 2 1 0,-56-1-5 16,28 0 1-16,51 5-9 0,-25-3 1 0,1-1 3 16,-4 0 1-16,3-1 5 0,3 2 1 15,-4-1 2-15,4 2 1 0,-1-1-19 16,1 3 2-16,7-1-90 0,5 1-209 16,-4-10-12-1,-4-3 2-15</inkml:trace>
  <inkml:trace contextRef="#ctx0" brushRef="#br0" timeOffset="29292.81">7269 14598 383 0,'3'-29'260'0,"0"3"-127"0,0 1-51 16,-3 9-48 0,12-59 2-16,-8 67 47 0,-3-4-3 15,2 3-44-15,-3 5 1 16,0-4 0-16,0 8-1 0,0 5 5 16,0-7 0-16,3 2 17 0,-3 0 1 0,3 12 32 15,13 21-18-15,-9 12-46 16,3 13-1-16,-9-30-1 15,2 31-1-15,-1-4-10 0,-4 6 0 0,-2 0-8 16,-1 3 0-16,-3-3-5 16,4-6 1-16,-5-10-10 0,2-3 1 0,1-11-22 15,5-4 1-15,-1-7-81 0,1 3-60 16,1-23 55-16,0 2 2 16,1-28-38-16,-2-6 77 15,1-22 63-15,0 19 1 0,1-73 13 16,2 35 1-16,3 14 19 0,17-56 0 15,-4 68 25-15,-10 33 1 0,20-35 11 16,-9 26-1-16,2 8-8 0,-2 7 1 0,-3 3 8 16,-1 3 2-16,-2 5 32 0,5 8-22 15,24 16-47 1,11 28-1-16,-44-36-4 0,28 36 0 16,-17-16-6-16,-3-2 2 0,-2 5-9 15,-1-3 0-15,-4 1-4 0,-1-3 1 0,-5-2-7 16,-5-17 1-16,1 17-16 0,-1-20-1 15,0 15-31-15,0-3 1 0,-1-2-71 0,1-13-1 16,-5 7-71-16,1-16 1 0,-5 17-9 16,-6-15 1-16,20-25 90 0,-39 15 0 0,16-13 91 15,-10-16 1-15,-7-23 162 0,7 8 59 16,19 33-111 0,-9-23 0-16,2 17 46 0,12 16 5 15,8 5-36 1,6 1-60-16,3-1-43 15,-13 2 0-15,48-2-72 0,-11 1-190 16,-2-5-37 0,0-6 1-16</inkml:trace>
  <inkml:trace contextRef="#ctx0" brushRef="#br0" timeOffset="30311.94">8487 14727 858 0,'14'0'463'0,"3"-6"-378"0,0 4 1 0,2-2-36 15,88-20 0-15,-80 20-27 16,35-7 2-16,-30 7-15 0,33-5 1 0,-2 3-8 15,0 3 2-15,-2-3-6 0,-35 6 0 16,28 0-28-16,-5 0 1 0,-31 4-53 0,44-1 0 16,-30 1-100-16,-3 2 1 0,-6-2-85 15,-15-5 0-15</inkml:trace>
  <inkml:trace contextRef="#ctx0" brushRef="#br0" timeOffset="30584.94">9204 14469 519 0,'-9'0'283'0,"5"0"-227"0,1 0 0 0,6 2 65 16,6-2-22-16,0 4-63 16,11-2 1-16,23 4 46 0,3 0 4 15,17 8-44 1,-22 3 1-16,-2 16 31 0,-31-15-8 15,10 35-44-15,-18-36-1 16,-6 28-13-16,1-33 2 0,-4 3-8 16,-3 12 0-16,-11 15-15 0,7-17 1 0,3-1-108 15,8-16-114-15,-1 5 30 16,4-11 0-16</inkml:trace>
  <inkml:trace contextRef="#ctx0" brushRef="#br0" timeOffset="31419.6">10093 14222 694 0,'-1'0'471'0,"-1"0"-354"0,1 0 1 16,1 0 46-16,0 8-64 16,-4 6-77-16,2 15 0 15,2 4-6-15,2 8 0 0,0-2-11 16,0-18 1-16,-2 15-6 0,0 2 1 0,1 12-12 16,1-20 1-16,-2-2-20 0,1-2 1 15,3 6-27-15,-3-15 0 0,-1-5-31 16,0-10 0-16,2 9-50 0,-2-11 1 0,0-10 11 15,0 14-1-15,0-9 30 0,0 2 1 16,0-31-107-16,-2-7 106 16,2 11 105-16,0-20 0 0,5-44 88 15,11-5 58 1,3 38-61-16,7 10 1 0,10 9 4 16,-18 27 1-16,-1 9-8 0,-2 4 0 15,-7 2-16-15,7 0 1 0,-7 3-25 0,12 7 1 16,-5 7 0-16,-2 12-28 15,-3 0-18-15,-4 1 1 16,-4-4-5-16,-2-4 0 0,-2-1-4 0,-2 3 0 16,-4-3-10-16,-2 1 0 0,-6 1-41 15,-18 18-12-15,10-18 45 16,17-14 1-16,-11 7-54 0,17-12 2 16,-1-4 3-16,0 1 0 0,7-2 45 15,-2 2-1-15,-1-4 21 0,7 1 1 16,22-6 11-16,4-7 2 0,-12 5 23 15,3 2 0-15,0 3 16 0,0 1 1 0,0 1 14 16,-15 3-1-16,23 0-3 0,-14 0-1 16,-14 1-15-16,2 3 1 0,10 0-6 15,-8 3 0-15,-17-3-7 0,14 4 1 0,2 17-13 16,-12-10-1-16,-5 10-12 0,-6-7 2 16,-3 4-8-16,-7-3 0 0,-16 14-3 0,23-22 1 15,-29 21-3-15,15-13 1 0,2-6-9 16,1 0 0-16,17-10-14 0,-2-1-1 0,-21 4-24 15,15-3 1-15,3-3-27 0,0 1 0 16,4-1-40-16,7-1-1 0,2-3-94 16,-9-3 1-16</inkml:trace>
  <inkml:trace contextRef="#ctx0" brushRef="#br0" timeOffset="36676.98">12460 13974 694 0,'0'-13'424'0,"0"4"-315"16,0 2 1-16,0 3-38 0,0-1 1 16,0 3-29-16,0-7 0 0,0 18 8 15,3-14 0-15,-3 10-10 0,4-2-1 0,10 30 6 16,-1 37-27-16,1 8-11 16,-2 6 0-16,-4-10-6 15,-3-22 0-15,-1-4-1 0,-1 19 1 16,1-50-4-16,-3-4 1 0,5 16-1 15,0-6 1-15,-1-5-26 0,1-6-70 16,-4-10 17-16,5 9 1 16,-5-13-492-16</inkml:trace>
  <inkml:trace contextRef="#ctx0" brushRef="#br0" timeOffset="38148.1">18286 6383 173 0,'-1'-5'198'0,"1"-1"-49"0,-4 4-20 15,4 0-17-15,0 4-17 16,0 0-64 0,0-2 1-16,0-2-15 0,0 2 1 0,0 0 53 15,4 1 7 1,0-1-36-16,4 0-1 0,23 1-4 15,10 8 1-15,-11-5-11 0,2 5-1 16,4-3 2-16,0 3 0 0,4-2-6 0,0 1-1 16,4-1-8-16,2 1 2 0,2-2-3 15,0 1 1-15,-2 0-5 0,1 0 1 16,1-2-1-16,-22-4 0 0,29 2 1 0,-4 2 0 16,14-2 7-16,5 2-5 15,-2 0-6-15,-2 2 0 0,-5 3 0 16,2 2 0-16,-32-6 3 0,1 1 0 15,-1-3-4-15,1 2 0 0,-18-5 0 16,16 2 1-16,14 0-2 0,-15-1 1 16,1-2 1-16,-2 0 1 0,1 0-4 15,-16 0 1-15,11 0-1 0,-16 2 1 0,2-2-2 16,21 1 1-16,-9 3 0 0,-7-2 1 16,1 1 0-16,-13-3 0 0,7 0 3 0,0 0 0 15,-4 0 0-15,-9 0 1 0,7 0 0 16,4 0 0-16,-4 0-2 0,0 0 1 0,0 0 0 15,-1 0 0-15,-3 0 0 0,3 0 2 16,-1 0 0-16,1 0 1 0,-1 0-1 16,-1 0 1-16,1 0-2 0,-1 0 1 0,2 0-5 15,-1 0 1-15,-1 0-2 0,-1 0 0 16,3 0 0-16,-3 0 0 0,0 0-3 16,2 0 0-16,-2 0-1 0,1 0 0 15,-1 0-2-15,2 0 1 0,-2 0-6 16,2 0 1-16,-2 0-31 0,1 0 2 0,-1 0-66 15,2 0 1-15,-2 0-159 0,1 0 0 16</inkml:trace>
  <inkml:trace contextRef="#ctx0" brushRef="#br0" timeOffset="51044.16">7223 13939 48 0</inkml:trace>
  <inkml:trace contextRef="#ctx0" brushRef="#br0" timeOffset="53557.34">7538 15950 520 0,'0'-3'319'0,"0"1"-197"16,0 2-1-16,0 0 80 0,0 0-99 15,0 0-76 1,0 0 1-16,0-1-11 0,0 1 0 0,0 0 2 16,0 0-1-16,0 0 16 15,0 1-1-15,1 5-7 0,2 4 1 0,5 19-12 16,4 17 1-16,-6-7 0 0,1 5 2 15,-6-19-7-15,5 21 0 0,-2 4-9 0,-1-2 0 16,-2-2-1-16,3-1 1 0,0-4-5 16,-1-4 1-16,0-7-14 0,0-2-1 0,0-9-5 15,-1-11-1-15,1 12-42 0,-3-12 0 16,1-10 39 0,-2-12 1-16,1 7 10 0,1-4 2 0,-2-34 7 15,1-3 1-15,0 15 4 16,-3-63 0-16,1 25 5 0,2-80 1 0,2 81 12 15,2 10 1-15,7 5 7 0,0 12 0 16,3 7 2-16,-5 24-1 0,6-10-1 16,8 0 1-16,-17 20 6 0,11-2 2 0,2 3-5 15,-12 2 2-15,-2 5-14 0,3 3 1 16,-8 3-6-16,16 31 0 0,-14-12-7 0,-4 2 1 16,0 0-4-16,-2-15 0 0,0 19-6 15,-2-2 0-15,-2 0-6 0,-1-1 1 16,6-6-18-16,-3-1 1 0,2 2-7 0,4-22 0 15,0 14-27-15,4-19 17 16,12 8 40-16,3-9 0 16,9-1 5-16,2 0 0 0,-12-1 9 15,36-2 0-15,-27-1 29 0,22 0 10 16,-5 0-9-16,-3 0 1 16,-31 8-2-16,27 1-1 0,-37 27 13 15,-21 16-27-15,-6 7-19 16,-13 1 1-16,-14 2-6 0,22-30 0 15,-5-4-24-15,1-9-72 0,3-7-85 16,25-19-217 0,-8-12 37-16,6-14 0 15</inkml:trace>
  <inkml:trace contextRef="#ctx0" brushRef="#br0" timeOffset="54903.38">8805 16147 818 0,'14'0'505'0,"6"0"-412"15,0 0 0-15,5-3-51 0,111-16 1 0,-101 12-22 16,35-10 2-16,-37 11-15 0,67-19 0 16,-44 12-17-16,-1 0 1 0,-8 7-8 15,-28 2-1-15,24-1-24 0,-8 2 1 0,5-3-218 16,-1 1-36-16,-10-4 117 15,-22 4 0-15,22-19-185 16</inkml:trace>
  <inkml:trace contextRef="#ctx0" brushRef="#br0" timeOffset="55140.89">9633 15828 134 0,'-14'-12'147'0,"3"7"-91"0,5-1-1 15,-2 2 10-15,-15-9 2 0,19 12-23 16,-8-5 2-16,10 5-26 0,10 7-1 0,-16-12-16 15,8 6 1-15,0-1 3 0,-1 1-1 16,2 0 17-16,-1-1 1 0,3 1 20 16,2-1 0-16,2 2 1 0,-1 1 1 0,41 7 60 15,-24 13 2-15,-7 0-68 16,-3 2 0-16,-7 8-19 16,-3-10 0-16,-3-11-13 0,0 9 0 15,-3 0-12-15,0 0 1 0,-3-1-41 16,-5-1 0-16,5-11-64 0,-3 5-1 0,-4-5-182 15,13-13 0-15</inkml:trace>
  <inkml:trace contextRef="#ctx0" brushRef="#br0" timeOffset="55488.34">10396 15466 671 0,'-4'0'368'0,"-1"0"-171"16,5 0-140-16,2 0-1 15,-2 0 3-15,0 0 0 0,0 6 38 0,-3 8-34 16,10 13-44 0,10 22 2-16,-6-5-10 0,-1-3 0 15,-8-19-8-15,6 43 0 0,-5-22-7 16,-3-24 1-16,0 19-24 0,0-3 1 0,0-3-36 16,0-3 0-16,0-18-88 0,0 24 1 15,0-21-65-15,0-9 1 0</inkml:trace>
  <inkml:trace contextRef="#ctx0" brushRef="#br0" timeOffset="55703.34">10554 15437 622 0,'10'-19'389'16,"-1"9"-130"-16,0 3-158 0,-1 3 1 16,19-10-19-16,-10 10 0 15,6 7-18-15,5 1 1 0,1 12-23 0,0 13-1 16,11 28-27-16,-15-5-1 0,-2 4-6 15,-5-2 0-15,-1-3-5 0,-4-5 2 0,-3-2-5 16,-4 1 1-16,-1-4-9 0,-5-23 1 16,2 17-22-16,-2-22 0 0,-2 16-49 15,2-19 1-15,-6 13-337 0,-9-11-281 16</inkml:trace>
  <inkml:trace contextRef="#ctx0" brushRef="#br0" timeOffset="55844.84">10634 15777 670 0,'-6'-1'372'15,"1"1"-164"-15,4 0-127 16,2-3 2-16,3 3-45 0,-3-1 1 16,1 1-24-16,4-4 1 0,26-15-5 0,11 6-11 15,-6 2-31 1,0-3 0-16,-8 5-79 0,-6 0 1 0,-15 5-94 16,10-4-1-16</inkml:trace>
  <inkml:trace contextRef="#ctx0" brushRef="#br0" timeOffset="57517.26">28704 6500 144 0,'17'-4'139'0,"-4"-2"-77"15,-1 1 0-15,3 1 39 0,32-9-25 16,-15 10-42-16,-17 1 2 16,34 0 56-16,-23 2 0 15,-9-1-44-15,26-2 0 16,-12 2 29-16,-11-5-26 15,12 1-24-15,20-4 1 0,-39 8-1 16,13-5-1-16,9 4 1 0,-12 2-1 16,8 0 18-16,4 2-14 15,-17-2-20-15,-2 1 0 0,38 2-1 16,-11-1 1-16,-14-2-6 0,2 0 1 16,-1 0-6-16,-11 0 1 0,-4 0-2 0,19 0 1 15,15 0 4-15,-15 0 0 0,-19 1 4 16,13 2 0-16,15 3 5 0,-17 5 2 15,9 5 2-15,-16-2 0 0,-1-1-2 0,-1-1 0 16,-11-8-5-16,20 10 0 16,-10-5 0-16,2-2 2 0,2-2-3 0,3 1 1 15,5-5-4-15,7 1 0 0,9-2-6 16,-19 0 1-16,26 0 1 0,-22 0 1 0,26 0 0 16,-1 0 1-16,-3 1-3 0,25 0 1 15,-31 1-1-15,-1 1 1 0,-2-1-25 16,0 1 0-16,11-2-169 0,15-3-186 15</inkml:trace>
  <inkml:trace contextRef="#ctx0" brushRef="#br0" timeOffset="59308.94">12588 15237 740 0,'-12'-4'350'16,"7"0"-279"-16,0 4-1 0,4-2-25 16,-1 0 1-16,7 2-28 0,0 4-1 15,-4-8-8-15,7 3 1 0,24-8 4 16,-9 9-1-16,5 0 2 0,-4 1 2 0,-13 6 5 15,22 3 1-15,-11 11-8 0,-14-3 0 16,-2 19-11-16,-8-23 1 0,-3 17-5 0,-5-1 1 16,3-13 0-16,-18 31 1 0,5-17-6 15,-12 18 1-15,13-21-1 0,-1-1 1 0,5-5 0 16,3-3 0-16,9-15-17 0,0-1 0 16,1-1 23-16,-3 3 1 0,7-5 12 15,6-2 0-15,3 4 41 0,41 6-4 16,-26-9-31-1,23-2 0-15,2-6-11 0,21-9 0 0,-29 4-9 16,-2-4 0-16,1 3-22 0,10-4 1 16,-27 13-82-16,-6-1 1 0,-12 3-98 15,-4 2 0-15</inkml:trace>
  <inkml:trace contextRef="#ctx0" brushRef="#br0" timeOffset="63812.07">8438 17908 418 0,'-6'-2'197'0,"2"1"-149"0,1 1 1 16,-1 0-7-16,1 0 0 0,2-1-13 0,-3 1-1 15,8 0-7-15,-9 0-1 0,2-3 1 16,0 3-1-16,-4 0-2 0,3-1 0 0,-2-1-6 16,1 1 0-16,4 1 5 0,-2-2-12 15,-5 0-6-15,5-3 1 16,-1 5 2-16,4 0 0 0,-8-3 2 16,8 3 1-16,-5-4 3 0,2 0 0 0,0 1 6 15,3 3-1-15,0 0 7 0,-3-4 1 0,3 4 6 16,0 0 1-16,0 0-7 15,-4-4 1-15,4 1-12 0,-1 1 1 0,-1-5-3 16,1 4-1-16,-1-4-2 0,1 4 0 16,1-6-4-16,-12-38 1 0,12 36 6 0,0 2 17 15,0 0-8 1,0 8 1-16,0 4 1 0,0-5 0 0,0 1 17 16,0 1 0-16,0 3-5 0,0-2 2 0,3 13 7 15,-3 27-19-15,3 26-16 16,-1-11 1-16,-2-35-5 0,0 27 0 15,0-11-1-15,0-1 0 0,0-17-33 16,0 16-71-16,0-3-61 16,0-9 8-1,0-18 66-15,0 24 1 0,-4-25 27 16,4-27 0-16,-1 13-6 0,-15-40 54 16,10 7 18-16,-4-5 1 15,0-9 8-15,5-11 53 0,4 29-24 16,-2-23 2-16,3-2 0 15,3 42 1-15,6-46 1 0,1 33 1 0,9-9 2 16,-3 24 1-16,17-5 58 0,-17 23 20 16,12 1-69-16,1 5 1 15,-6 16-14-15,-5 10 0 0,2 8-14 16,12 33 0-16,-10-21-5 0,-2 3 2 0,3-1-10 16,0-2 2-16,-4-2-11 0,0-1 0 15,7 6-2-15,4 9-6 16,-6-7-1-16,-7-16 0 0,-9-13-9 15,1-3 1-15,-4-4-14 0,-4-2 2 16,-1-10-7-16,0-4 2 0,0 1-4 0,-1 0 2 16,-4 8 12-16,0-21 1 0,1 7 12 15,-28 11 1-15,12-24 7 0,-17-12 1 0,-3-12 14 16,14 16-1-16,6 2 2 0,3 4 0 0,4 7-9 16,10 5 1-16,-10-7-4 0,13 11 0 15,-3-1-9-15,9 6 1 0,-9-6-5 0,3 0 0 16,0-1-1-16,0 2 0 15,3 0-3-15,-3-4 0 0,6 0-23 0,-2 3 0 16,3-1-40-16,28-24 0 0,-12 21-75 16,9 0 0-16,-7-6-53 0,-2-3 1 0,14-17-43 15,-14 3 0-15</inkml:trace>
  <inkml:trace contextRef="#ctx0" brushRef="#br0" timeOffset="64236.14">9132 17709 1097 0,'-25'2'537'0,"15"-1"-476"0,1-1 1 0,6 0-30 0,6 0-17 15,6-1-9 1,-3 1-1-16,17-5-3 0,31-10 1 0,15-6-2 16,11-12 0-16,-25 13-1 0,-1 6 1 15,-2 2-2-15,-1 0 0 0,-4 1-13 0,2 2 1 16,-4 6-34-16,-22 2 0 0,17-3-67 16,-22 4 0-16,18-4-74 0,-2 2 1 0,10-19-431 15</inkml:trace>
  <inkml:trace contextRef="#ctx0" brushRef="#br0" timeOffset="64476.14">9952 17322 792 0,'-1'0'332'0,"1"5"-271"15,0 1 2-15,1 1-21 0,3-4 0 16,6 13-18-16,4-5-1 0,-8-13-5 0,38 25 0 15,-20-17-2-15,-1 0 0 0,-3 2 6 16,-5-3 1-16,-9 4 30 0,8 21-16 16,-11 19-30-1,-6-33 0-15,-6 19-6 0,-5-7 0 0,2 1-14 16,-3 0 0-16,0-3-40 0,5-2 2 0,-4 0-69 16,11-17 0-16,0-1-62 0,-5 4 2 15</inkml:trace>
  <inkml:trace contextRef="#ctx0" brushRef="#br0" timeOffset="67992.5">10564 17472 624 0,'0'-29'339'0,"0"12"-252"16,0 5-1-16,0 2-23 0,0 5 0 15,0-13-3-15,1 11 1 0,1 2-3 16,-1 15 1-16,4-6 6 0,4 4-34 15,0 7-26-15,34 37 0 16,-31-20-4-16,-4-6 0 0,0-4-1 16,-2-1 1-16,3-3-8 0,-6-12 1 0,8 15-31 15,-8-17 12-15,0-4 9 16,-9-11 2-16,12 7 4 0,0-3 0 16,19-41 5-16,-13 9 0 0,4-4 4 15,4 1 1-15,12-20 0 0,-11 25 0 0,-2 8 0 16,-1 4 0-16,-4 11-6 0,-8 11 0 0,13-6 1 15,-16 7 0-15,3 1-1 0,-6 1 1 16,2 0-29-16,-1 0 0 0,5-1-30 16,-3 1 0-16,-1-1 23 0,5 0 1 0,-4-2-12 15,4-1 1-15,0 1 17 0,6-6 1 16,-6 4 24-16,2-1 1 0,-9 5 19 0,14-9 1 16,-8 7 18-16,-6 5 17 15,-1 2-20-15,4-1 0 0,0 1-2 16,26 13-1-16,-32 10 1 0,0 1 0 15,1 3-12-15,1 16 0 0,4-27-2 0,6 17 1 16,11 16-9 0,0-25 2-16,-1-14-5 0,10-8 0 15,-17-6-2-15,8 0 1 0,2-6-9 0,0-4 0 0,-3-11 1 16,10-23 1-16,-14 7 8 16,-1 1 0-16,-7-1 4 0,0-3 0 0,-7 15 26 15,3-26 63-15,0 10-26 16,-3 30-1-16,0-16-30 0,0 25 0 15,0 0-24-15,0-10 0 0,0 10 0 16,0 4 2-16,3 9-8 0,-3-8 1 0,0-1-4 16,8 36 0-16,-3-15-7 0,5 5 1 0,-7-22-6 15,4 8 1-15,0-5-17 0,5 2 1 16,-8-10-14-16,-4 0 0 0,0-3-19 0,3 4 0 16,-2-8-53-16,2-4 57 15,16-11 36-15,-15-5 1 16,-1-4 8-16,-1 2 2 0,-2-6 6 15,0 15 0-15,0 7-4 0,0 10 1 0,2-6 36 16,-1 8-1-16,-1 8 7 0,0-10 1 16,3 7-13-16,0 3-1 0,12 19-3 0,-8 7 0 15,-3-10-12-15,1-1 1 0,-2-3-10 16,-1-2 1-16,-1-11-10 0,2-3-1 0,0 7 4 16,0-4 1-16,-4-15 3 0,2 10 0 0,1-5-6 15,1 1 1-15,2-6 2 0,17-14 1 16,-6-13 1-16,-1 8 0 0,-2 0-2 0,11-13 0 15,-16 33 0-15,-2 1 1 0,17-13 9 16,-9 16 0-16,-5 3-2 0,-3 3 1 16,8 4-7-16,-21-7 1 0,23 11-26 15,-21-13 0-15,7 4-62 0,4 5 1 0,1-4-39 16,-6-3-1-16,35 26-22 0,-20-31 0 16,5-21 23-16,10-26 139 0,5-7 68 15,-32 54 2-15,10-11 30 16,-14 16 2-16,0 0-40 0,4 3 2 0,-8 1-24 15,4-1 0-15,0 0-27 0,0 7-1 16,-4 27-21-16,2-21 1 0,2-10-10 16,-1 16 1-16,1-15-6 0,0-4 0 0,0 5-10 15,0-14 2-15,0 6-5 0,0 1 0 16,0 0 7-16,0-1 0 0,0 0 2 16,0 0 1-16,0 0 7 0,0 0 0 0,-2 0-11 15,0-2-12-15,1-1 18 16,-1 1 2-16,1 0-2 0,-2 0 1 15,-1 0 0-15,1-4-1 0,-1 4 9 16,3 2 0-16,-6-5 4 0,3 4 0 0,4 1 5 16,-3-4 1-16,-1 3 4 0,-2-3 1 15,6 6 43-15,-5 6 11 16,1-5-41-16,1 4 2 0,-27 36-13 16,30-24 0-16,0 2-11 0,0-2 0 0,0-3-4 15,0-1 1-15,0-12-4 16,1 0 1-16,-1 4-2 0,0-5 1 0,0-6-1 15,0 4 1-15,0 2-4 0,0-1 0 16,0-1 0-16,0 0 1 0,0 0 4 0,0 1 1 16,0 1 4-16,0-2 1 0,0 0 7 15,0 0 0-15,0 0-1 0,0 0 1 0,0 1-7 16,0-1 0-16,0 0-1 0,0 2 1 0,0 0-1 16,0 1 0-16,-1 0-2 0,1-2 0 15,0 3-7-15,0 0 0 0,-2 1-16 0,2-5 1 16,0 5 9-16,0-5-1 0,0 0-19 15,0 6 0-15,0-12-32 0,0-2 28 16,0 2 29 0,3-42 1-16,3 19 3 0,0 6 1 0,-3 14 0 15,0 2 1-15,2-8-2 0,0 5 0 16,4-1 2-16,0 8 1 0,-14 11-3 0,11-12 0 16,-2 3-18-16,0 2 0 0,-2-1-105 15,1 1 0-15,32-8-330 0</inkml:trace>
  <inkml:trace contextRef="#ctx0" brushRef="#br0" timeOffset="68352.88">11917 16923 648 0,'-3'28'367'0,"3"6"-245"16,-4-11-89-16,4-6 0 15,-3 76-22-15,3-78 0 0,3 10-10 0,-3-32 1 16,4 14-11-16,0 7 1 0,7-1 1 15,3-10 1-15,-25-14-14 0,19 16 2 0,-7-11-9 16,9 0 1-16,-3-10 13 0,33-32 1 16,-34 12 12-16,0-2 0 0,-1-3 2 0,-5 20 1 15,0-23-2-15,0 3 0 0,-3-4-1 16,-2-3 0-16,-3-3 0 0,-10-28 1 0,3 26 5 16,-4 1 0-16,-5-21 13 0,11 32 0 15,3 10 22-15,2 9 1 16,7 19 7-16,-1 2 31 0,2 3-36 15,3 10 1-15,7 22 63 16,20 52-14-16,21 39-70 16,-19-50 0-16,-6-21-6 0,3-4 1 15,4-2-13-15,-4-2 0 0,0-2-22 16,-2-4-1-16,1-5-50 0,-3 0 1 0,-2-3-128 16,-3-6 1-16,-12-21-117 0,-5-2 0 0</inkml:trace>
  <inkml:trace contextRef="#ctx0" brushRef="#br0" timeOffset="68708.56">12485 16802 392 0,'-1'-26'308'0,"-2"14"-175"16,1 4 1-16,0 1-12 0,-2-7 2 16,1 9-53-16,0 5 2 0,3 5-36 15,-4-9 1-15,1 3-16 0,-1 1 2 0,4 1-16 16,-3 3 0-16,0-3-8 0,0 3 0 15,0-1-1-15,-1 1 0 0,1 0-3 16,0 0 0-16,3 2-8 0,-3-2 1 0,2 1-8 16,-19 43-1-16,32-75-2 0,-13 33 0 15,-2 1 3-15,-1 0 1 0,8-7-23 0,-8 4 21 16,4-4 23 0,0 3 1-16,0-1 33 0,0 0 2 15,0-1 7-15,0 0 0 0,-3 2 26 16,2 10-7-16,-5 16-48 15,2-11 2-15,-1 11-11 0,5-3 0 16,9 5-5-16,-2-23 1 0,19 15-3 16,14-9 0-16,-20-18-23 0,20-2-1 0,6-11-65 15,-22 3 1-15,47-28-90 0,3-19 0 16,-32 10-209-16,-7-4 1 0</inkml:trace>
  <inkml:trace contextRef="#ctx0" brushRef="#br0" timeOffset="69560.25">13620 16382 853 0,'3'47'469'0,"3"-17"-385"0,0-3 1 16,2-4-43-16,31 87 0 15,-26-94-27-15,11 10 0 0,5-7-8 16,7-6 2-16,6-10-2 0,-22-4 0 0,44-11-4 16,-45-3 1-16,15-16-5 0,10-34 1 15,-31 12-1-15,-6 2 0 0,-8 3 1 0,-4 0 0 16,-4 27-3-16,-5 0 1 0,-24-37-3 15,-24 14 1-15,19 32-5 0,0 7 1 0,5 7-8 16,-2 2 1-16,23 5-53 0,3 2 1 16,-33 18-97-16,13 14 2 0,23-35-211 15,1-1 0-15</inkml:trace>
  <inkml:trace contextRef="#ctx0" brushRef="#br0" timeOffset="71172.05">6401 14641 695 0,'-26'2'389'15,"6"3"-311"-15,5 7 0 0,-3 0-29 16,-67 55 0-16,68-50-25 0,-14 21 2 16,2-1-16-16,6 2 0 0,8-9-15 0,4-3 0 15,7-10-2-15,4-10 1 0,1-1-5 16,2 8 1-16,4-2-1 0,4-4 0 0,3 1 7 16,-8-11 0-16,34 19 4 0,-17-7 0 15,-4 2 5-15,-1 3 0 0,5 15 4 16,-14-5 1-16,-2 8-1 0,-3 3 1 0,-4-13-7 15,2 22 1-15,-2-17-5 0,0 26 1 16,0-2-13-16,0-28 2 0,7 54-54 0,14-14 30 16,24-14 33-1,-8-33 0-15,-8-6 1 16,-1-1 1-16,11 2 47 0,-21 5 35 16,-9-3-57-16,30 29 1 15,-36 27 82-15,-19 3-31 0,6-34-65 16,2-7 0-16,-6 35-10 15,0-9 0-15,11-16 0 0,3-4 1 0,8-6 1 16,6-1 0-16,13 13 1 0,1-15 0 16,17 27 10-16,-18-12 1 0,1 11 6 15,-2-3 0-15,-2 35 27 0,-2 36-19 16,-7 35-21 0,-5-41 1-16,9 34 188 15,37 147-198-15,10-53 0 16,8-16 0-16,-15-18 0 15,-6-2 0 1,-9-2 0-16,-15-31 0 16</inkml:trace>
  <inkml:trace contextRef="#ctx0" brushRef="#br0" timeOffset="82229.33">17759 8608 541 0,'-3'0'242'0,"1"0"-186"0,4 0-6 15,-2 0 0-15,3 2 33 0,5-1-37 16,9 7-17 0,17 2 0-16,20 3 12 0,-19-5 0 0,5 0-24 15,0 1 1-15,7-1-15 0,3-1 1 16,8-3-33-16,6-2 1 0,-30-2-78 16,34 0 2-16,94-9-394 0</inkml:trace>
  <inkml:trace contextRef="#ctx0" brushRef="#br0" timeOffset="82732.25">20129 8558 566 0,'0'0'297'0,"5"2"-240"0,3 1 0 0,10-3-4 15,22 2-41-15,114 1-17 16,-124-3 0-16,-38 0-9 0,70 0 0 16,-11 0-73-16,-25 1 1 0,23-3-139 0,17-2 1 15</inkml:trace>
  <inkml:trace contextRef="#ctx0" brushRef="#br0" timeOffset="84807.52">18640 12665 257 0,'0'-3'191'16,"0"2"-127"-16,0 2 1 16,0-1-8-16,3 0 1 0,-3 0-4 0,0 0 0 15,0 0-2-15,3 0 1 0,-3 0-8 16,0 0 2-16,4 0-6 0,-4 0 0 0,2-1-8 16,1-1 1-16,1 0-14 0,0-1 0 15,-1 0-7-15,3-1-1 0,-3 1-5 16,4-2 0-16,29-22 1 0,-54 42 1 0,36-25-2 15,-9 5 1-15,30-14 8 0,-20 19 1 16,-12 0-12 0,16 1 1-16,-19-1 2 0,13 2 0 0,5 2 2 15,-4-4 1-15,-10-2-6 16,12-2 1-16,9-2 1 0,-9-2 0 0,-11 6 6 16,10-4 1-16,10 1 2 0,-16 5 0 15,0 0 2-15,-4 0 0 0,-2 0 9 0,4 0-1 16,15 1 12-16,-10 0-24 15,10-1-12-15,3-1 1 0,2-2-2 16,-2-3 0-16,10-10-1 0,-13 2 2 16,-2 2 3-16,-1 2 0 0,-3 3 3 15,2 3 1-15,-6 1 16 0,0 3-1 0,-1 0-2 16,-10 0 0-16,9 1-8 0,-2 1 2 16,-4-1-7-16,13 2 1 0,-4-3-5 15,6 0 0-15,6-6-4 0,16-3 0 0,-13-4-2 16,-1-1 0-16,-5 0-2 15,-5 4 1-15,-13 8-11 0,9-3 1 0,0 0-17 16,-9 5 0-16,-1 0-16 0,-17 2 1 16,17-4-68-16,-4 2 1 0,0-1-98 0,-3-1 1 15</inkml:trace>
  <inkml:trace contextRef="#ctx0" brushRef="#br0" timeOffset="100620.84">28022 8735 585 0,'-3'0'315'0,"0"0"-216"0,3 0 1 16,2 0 87-16,-2 0-44 15,4 0-34-15,3-1-21 16,16-1-55-16,17-1 2 16,21-1-11-16,-25 4 0 0,-1 0-7 15,-18 0 2-15,5 3-1 0,46 1-8 16,-21 3-17 0,0 0 1-16,-1 1-47 0,13 3 0 0,-23-4-99 15,-1-3 1-15,-17-4-228 0,17 1 0 16</inkml:trace>
  <inkml:trace contextRef="#ctx0" brushRef="#br0" timeOffset="101192.35">30478 8660 511 0,'-13'0'379'0,"5"3"-250"0,3-2 0 0,-1-1-37 16,4 1 0-16,-2-1-50 0,-5 1 1 0,17-2-8 16,-8 1 1-16,-3 1 37 0,7-1-21 15,2 0-29 1,3 0-1-16,19 4-1 0,4-4 0 16,2 0-10-16,6 0 1 0,-17 0-7 15,22 0 1-15,1 0-2 0,3 0 1 0,-5 1-4 16,21 0 1-16,-31 2-2 0,-4-1 1 15,-5 0-3-15,-16 1 1 0,17 0-17 16,-15-2-1-16,-7-1-9 0,-2 0-1 0,11 1-40 16,-13 0 0-16,-16-2-86 0,22 1 1 15,-6 1-107-15,-6-1 2 0</inkml:trace>
  <inkml:trace contextRef="#ctx0" brushRef="#br0" timeOffset="103755.98">23143 12410 361 0,'-3'0'225'0,"0"0"-163"16,0 0 1-16,3 0-22 0,3 0 0 15,-3 0-33-15,0 0 2 0,-3 0 7 16,3 0 0-16,0 0 24 0,0 0 0 0,3 1 18 15,-3 0 1-15,1-1 11 0,4 2-1 16,2 0-8-16,0 1 0 0,26 11-15 16,-14-11 0-16,13 0-14 0,-9-3-1 0,7 0-12 15,2 0 0-15,11 0-4 0,-11 0-13 16,-6 0-4-16,20 0 0 16,0 0-23-16,-1 0 2 0,-8 0-54 15,-11 0 1-15,0 0-113 16,-5 1 1-16,-11-2-62 0,19-1 1 0</inkml:trace>
  <inkml:trace contextRef="#ctx0" brushRef="#br0" timeOffset="104488.31">25401 12603 288 0,'-7'-3'203'0,"2"1"-84"16,3 2 15-16,9 0-37 15,4 0-72 1,2-2-1-16,10 2 6 0,27 2-1 0,-16-4 29 16,57-1-20-16,-18-4-29 15,7-1-1-15,-3-2-8 16,12-2 0-16,-14 6-22 0,-50 3-32 16,16-1-18-16,-7-1 0 15,-15-1-276-15</inkml:trace>
  <inkml:trace contextRef="#ctx0" brushRef="#br0" timeOffset="149709.19">8690 3599 621 0,'0'-4'247'0,"3"2"-195"15,0 0 0-15,4-2-9 16,3-2 1-16,7-2-26 0,16-5 1 15,-5 4-7-15,9 3 1 0,1-2-3 16,9-1 0-16,5 5-2 0,3-2 0 0,-26 5 1 16,31 0 1-16,0 2-2 0,-31 1 2 15,27 4-5-15,28 0 1 0,-32 2-3 0,2 2 0 16,23 3 2-16,-27-3 0 0,0 0 2 16,2-2 1-16,19 2 44 0,62 3 8 15,-25-4-30-15,-42-7 2 16,-8-1-9-16,-1-1-1 0,1 0-7 15,-1 0 2-15,-2 0-10 0,-53-2 0 0,56-4-3 16,3-1 1-16,33-13-4 16,-28-1 1-16,34-10-2 0,-32 11 1 0,4 3-1 15,-1 0 0-15,1 1-4 0,-3 0 0 16,3 7 3-16,-6 6 0 0,3 4 2 16,-6 7 1-16,-64-6-2 0,33 0 1 0,60 8-1 15,-33-3 0-15,-6-3 0 0,1 0 0 16,-3-1-2-16,-1 0 1 0,0-2-3 0,-3 1 1 15,4 2-6-15,-2-2 1 0,3 3 5 16,-1-3 0-16,1-1 3 0,3 1 2 0,1-1-2 16,0-1 1-16,0 0-1 0,-1 0 0 15,-29-1-1-15,56-2-1 0,-33 1-15 16,1-3 1-16,-2 0 6 0,-3 3 0 16,-4 2 9-16,0 0 0 0,-4 6 1 15,-3 2 1-15,0 4 16 0,13 10-1 0,-10-10 3 16,3-1 1-16,6-5-10 0,4-1 1 15,2-4-7-15,5-1 0 0,-17 0-1 16,127 0 0-16,-61 2-3 16,-41-1 1-16,-13 1-1 0,-6 5 1 15,3-1-5-15,-52-4 0 0,48 4-55 0,-4 1 0 16,-6 0-238-16,-4-4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2:08:21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3237 6303 179 0,'-15'-6'128'0,"4"4"-81"0,7-2 1 16,-3 2 30-16,-5-1-1 0,8 3-17 15,-3-1 2-15,4 1 36 0,10 1-27 16,-11-2-37-16,3 0 1 16,-1 1-8-16,2 0 1 0,0 0-16 15,-1 0 1-15,-1-1-1 0,2 1 10 16,0 0-4-1,2 0 0-15,1-3-4 0,2 3 1 0,2 0-3 16,-1-2 0-16,28-1 3 0,-14 4 1 16,2 0-3-16,0 0 1 0,14 1 1 15,-10 1-1-15,-3-3-5 0,2 0 1 0,18 1-4 16,-31-1 2-16,17 1-3 0,0 0 0 16,19 1-1-16,-14-2 1 0,-17 0-4 0,19 0 0 15,6 3 2-15,6 2 1 16,1-2 0-16,1 4 0 15,1-3 6-15,-3 3 0 0,-5-3-4 16,6 1 1-16,0-4-1 0,5 0 0 16,1-1-3-16,-1 0 1 0,1 0-3 0,-32 0 1 15,31 0-2-15,-1 0 1 0,-1 0-3 16,-2 0 1-16,-1 0 1 0,-3 0 0 0,22 3 1 16,-24 0 0-16,-2 5 2 0,1 2-1 15,21 9-1-15,-22-6 0 0,1-1 4 16,18 5 0-16,-39-13-2 0,21 4 1 0,1 0-3 15,3-1 1-15,0-2 2 0,5 0 0 16,-1 2-4-16,-25-5 0 0,54 7 1 0,-53-6 1 16,24 2-1-16,3 3 1 0,24 3-3 15,-29-3 0-15,4 2 0 16,-1 0 1-16,-1 2-1 0,-1-2 0 0,2 1-1 16,-1 1 1-16,1-2 0 0,3-3 1 15,4 1 2-15,1-2 0 0,3-2-1 0,-2 3 1 16,2-3 0-16,-31-3 1 0,31 6-2 15,-4-4 1-15,-4 1 0 0,-3 0 2 0,-3-2 0 16,-4-1 0-16,-3 1-1 0,0-2 0 16,-5 0-2-16,-18 0 0 0,16 0-3 15,-3 0 1-15,-2-2-2 0,10 2 0 0,-22-1 1 16,-3 1 0-16,-1 0-3 0,-6 0-1 16,0 0-52-16,-2 0 0 0,-12 0-140 0,9 0 1 15</inkml:trace>
  <inkml:trace contextRef="#ctx0" brushRef="#br0" timeOffset="828.5">8756 6400 553 0,'-19'0'320'0,"9"0"-265"0,4 0 1 0,1 0-13 16,3 0 0-16,2 0 5 0,8 0 0 0,0 0-9 16,15-3 1-16,64-6 7 0,161-18-10 15,-12 8-7-15,-55-3 0 16,-13 1-12-16,13-3 0 0,0 3-10 15,-13 14-1-15,0 5-5 0,-5 2 0 16,-6 4 0-16,-19 13 0 0,-9 5-2 16,-9-1 1-16,-8 1 2 0,-9-4 1 0,-3 1-1 15,-19-3 1-15,-5 0 7 0,-16-9 2 16,1-1 41-16,11-3 5 16,-57-1-28-16,27 1-1 0,-36-2-12 15,17 1-1-15,-8-2-7 0,-13 0 2 16,-2 0-4-16,1 0 1 0,-4 0-5 15,6 0 0-15,-3 0 0 0,0 0 0 0,2 0-8 16,-2 0 1-16,0 0-24 0,2 0-1 16,-1 1-132-16,5 2-224 0</inkml:trace>
  <inkml:trace contextRef="#ctx0" brushRef="#br0" timeOffset="1560">12307 6267 369 0,'49'6'199'0,"-3"-2"-171"15,-1 2 0-15,31 0 88 0,412 30 29 16,-350-32-109 0,73-2 0-16,-22-2-26 0,2-3 1 0,-4 1-6 15,-21 2 0-15,-9 1 1 0,-17 3 1 16,9 3 21-16,38-3 15 0,-49 11-24 16,-82-6 2-16,-17-4 9 15,-22-4 2-15,-5-1 8 0,-16 1 0 16,8 1-3-16,-8 1-31 15,-2-3-26-15,4 3 2 0,-4 0-211 16,0-1-273-16</inkml:trace>
  <inkml:trace contextRef="#ctx0" brushRef="#br0" timeOffset="3084">17875 6511 651 0,'0'0'267'0,"9"2"-234"16,2-1 2-16,7 1 0 0,16 0 0 16,113 7-20-16,-105-9 0 0,-27-1 14 0,194 1 1 15,-63-3-6-15,32-12 2 0,9-1-16 16,9 3 1-16,4 0-1 0,2-1 0 0,-1 2-3 16,-17 7 0-16,-10 0-6 0,-11-1 1 15,-14 0 1-15,-22 6 1 0,2 0 8 16,37 0 10-16,-37 0-12 15,-72 0 1-15,-20 0-7 16,-9 0 0-16,-7 0-6 0,-30 0 0 0,12 0-29 16,11 0 0-16,-13 0-44 0,-7 3 1 15,3-3-148-15,1 1 0 0</inkml:trace>
  <inkml:trace contextRef="#ctx0" brushRef="#br0" timeOffset="17936.33">5741 7719 709 0,'-20'13'351'0,"6"-3"-273"0,8-3 1 0,-2-2-3 16,-1 5 13-16,18-7-39 15,5 1 0-15,44-1 29 16,38-5-38-16,17-3-29 16,172-24 1-16,-172 3-8 0,-5 0 0 15,-3 4-4-15,-16 11 1 0,-8 2 0 16,-18 3 0-16,-7 0-2 0,-14 2 1 0,-28 3-19 15,16-1-1-15,-20 2-48 0,13-1 0 16,0-2-77-16,-19 3 1 0,-8-4-290 0,-18 2 1 16</inkml:trace>
  <inkml:trace contextRef="#ctx0" brushRef="#br0" timeOffset="18772.38">8651 7935 596 0,'-6'-1'242'0,"6"-1"-215"0,3 2 0 0,3-3 17 16,4-1 1-16,22-6 2 0,30-3 1 15,5 1-12-15,13 0 1 0,12 1 0 16,68-3 1-16,-22 6 20 0,96-13-31 16,-1 1-23-16,-101 18 1 15,-26 2-2-15,-17 0 0 0,-6 0-2 0,-13 2 0 16,-5 4-1-16,-14 5 0 0,-4-1-1 16,-56-12 0-16,60 16-6 0,-28-4 0 15,-5-4-39-15,-7 1-93 0,-11-7-91 16,8 4 2-16</inkml:trace>
  <inkml:trace contextRef="#ctx0" brushRef="#br0" timeOffset="19747.91">12565 7892 320 0,'55'0'250'0,"-1"0"-208"0,-3 0 0 16,41 0 59-16,102 1-7 0,427 5-51 16,-505-5 1-16,94-1-13 15,-4 0 0-15,32 0-8 0,126-4-17 16,-42-4-4-1,-142-6 0-15,-38 1 23 0,-26 8 0 0,-7 2 0 16,-21-11 0-16,-10 3-2 0,-23 4 0 16,-10 1 8-16,-22 5 1 0,-31 2 4 15,27-2 1-15,-4 1-22 0,-12 0 2 0,-6 1-15 16,-6 1 0-16,7 5-45 0,-7 0-140 16,3-2-54-1,-34 33 1-15</inkml:trace>
  <inkml:trace contextRef="#ctx0" brushRef="#br0" timeOffset="28267.83">25766 3413 712 0,'3'-39'363'15,"0"22"-161"-15,-3 9-30 16,0 7-63-16,3 15-49 16,8 13-38-1,8 55 0-15,0 2-7 0,0-11 0 0,4 44-10 16,-7-40 0-16,-3-1-1 0,-3 2 0 16,-3 1-19-16,4-10 0 0,0-4-76 0,-5-17 1 15,-1-29-84-15,5 15 2 0,-1-13-500 16</inkml:trace>
  <inkml:trace contextRef="#ctx0" brushRef="#br0" timeOffset="28471.83">26451 3384 605 0,'6'12'494'0,"1"15"-296"15,2 7-86-15,-5-4-82 16,28 125-1-16,-25-126-3 15,4 31-1-15,12 15 1 0,3 12-24 16,-4-4-24-16,-7-38-1 16,-8-8-42-16,1 0 0 0,-5-6-42 15,-3-20 0-15,-2 10-74 0,-2-16 1 0,-7 6-69 16,-13-1 1-16</inkml:trace>
  <inkml:trace contextRef="#ctx0" brushRef="#br0" timeOffset="28623.82">26158 3969 418 0,'-35'-20'363'0,"12"2"-100"16,13 6-166-16,4 1 2 16,-20-23-27-16,32 11 1 0,5 15-24 0,8-5 0 15,14-1 10-15,52-7-34 16,-10 6-26-16,-14 6 1 0,-16 4-63 16,-24 5 1-16,26 0-365 0</inkml:trace>
  <inkml:trace contextRef="#ctx0" brushRef="#br0" timeOffset="29007.83">26491 3282 492 0,'-1'-1'290'0,"1"2"-186"16,0 1 1-16,0 3-47 0,1 7 0 15,4 24-37-15,4 4 2 0,2 13-16 16,9 40 1-16,-10-26-5 0,1 4 0 0,1 39-28 16,-9-31 0-16,1-3-86 15,-4-6 0-15,0-3-103 0,-7-17-1 0</inkml:trace>
  <inkml:trace contextRef="#ctx0" brushRef="#br0" timeOffset="29240.32">25984 3901 646 0,'-12'0'339'0,"9"0"-302"16,2 0 1-16,4 0 2 0,1 0 0 0,0 0-16 15,7 0-1-15,22-1-18 0,19-3-1 16,22-2-13-16,-44 2 2 0,43-5-162 0,37-16-522 16</inkml:trace>
  <inkml:trace contextRef="#ctx0" brushRef="#br0" timeOffset="30140.18">26917 3655 685 0,'0'0'359'0,"7"0"-233"15,5 0-96-15,-2-2 0 16,13 1-21-16,4-5-1 0,1 2-9 16,18-4 1-16,-14 4-3 0,1 2 0 0,-10 2-227 15,15-3-355-15</inkml:trace>
  <inkml:trace contextRef="#ctx0" brushRef="#br0" timeOffset="30260.68">27052 3809 744 0,'-2'-2'298'0,"4"1"-279"0,0-2-1 16,3 1-16-16,5-3 1 0,14-4-109 15,16-7 1-15,-3-2-200 0,25-24 1 0</inkml:trace>
  <inkml:trace contextRef="#ctx0" brushRef="#br0" timeOffset="30512.78">27870 3195 873 0,'-30'0'372'0,"4"12"-312"15,8 9-44-15,7-3-20 16,-30 32 0-16,55 47-19 0,8-60-32 15,-14-36 41-15,19 54 1 16,21 31 32-16,-21-26 2 0,-17-18 22 16,-6 2 0-16,-5 2 7 0,1-23 0 0,-5 24-10 15,-1-24 1-15,-6 34 0 0,-13 35-33 16,14-27-2 0,4-1 2-16,7-20-49 0,0-17 0 0,1-19-82 15,2 12 1-15,4-10-30 16,-3-8 0-16</inkml:trace>
  <inkml:trace contextRef="#ctx0" brushRef="#br0" timeOffset="30840.18">28378 3482 698 0,'-5'45'415'0,"2"8"-251"16,3-3-59-16,0-7-85 15,6 151 0-15,1-170-17 0,4 16 2 16,-8-45-10-16,20 59 1 0,-4-28-29 16,10 6-1-16,-9-21-53 0,-14-10 0 0,11 1-71 15,0-5 1-15,-8-8-65 0,10-21 0 16</inkml:trace>
  <inkml:trace contextRef="#ctx0" brushRef="#br0" timeOffset="30993.19">28726 3271 640 0,'3'6'435'0,"2"20"-220"16,4 16-78-16,-2-3-98 16,24 136 1-16,-26-140-8 15,2 57-26-15,-5-12-38 16,-2-40 1-16,0-8-55 0,0-36 0 16,0 28-101-16,0-3 0 0</inkml:trace>
  <inkml:trace contextRef="#ctx0" brushRef="#br0" timeOffset="31251.68">28714 3736 305 0,'-11'-20'260'0,"3"13"-71"16,3 1-114-16,1 3-57 15,-2-6 2-15,8 9-12 16,-2 0 1-16,8 5-18 0,-3-10 0 0,3 6-15 16,21-2 2-16,2 2 5 0,3 3 1 15,-10 0 15-15,-13-1 0 0,-1-2 10 16,23 8 0-16,-15-6 7 0,1 1-1 0,10-1 7 15,-12-3 1-15,-7-7 142 16,4-5-24-16,3-8-67 16,-29 22-1-16,21-43-7 0,-16 33 0 15,-21-13 1-15,-21 6-48 0,34 15-29 16,4-1 0-16,-15 2-36 16,12 3 0-16,3 8-104 0,10 3 0 0,-1-9-263 15,7-19-1-15</inkml:trace>
  <inkml:trace contextRef="#ctx0" brushRef="#br0" timeOffset="31580.23">28637 3753 676 0,'-6'0'307'0,"4"0"-222"0,2 0 1 16,5 0-43-16,-2 0 1 0,0 0-41 16,17 0 0-16,20-2-93 0,18-3 1 0,-13-6-279 15,1-10 2-15</inkml:trace>
  <inkml:trace contextRef="#ctx0" brushRef="#br0" timeOffset="31871.68">29594 3612 902 0,'-5'0'332'0,"3"0"-338"0,1 0 0 16,2 0-21-16,-1 0 0 0,4 0-147 0,-3-1 2 15</inkml:trace>
  <inkml:trace contextRef="#ctx0" brushRef="#br0" timeOffset="32060.21">30148 3561 211 0,'16'-5'249'0,"-9"3"-126"0,-2-1-1 0,-2 3-53 16,-3 0 0-16,3-1-42 15,3 0 0-15,-9 2-28 0,6-1 0 0,-1-1-111 16,1 0 1-16,4-4-91 0,-2 0 1 16</inkml:trace>
  <inkml:trace contextRef="#ctx0" brushRef="#br0" timeOffset="32471.69">31063 3230 627 0,'0'2'413'0,"0"21"-223"0,2-1-137 15,-2 0 2-15,0 96-33 0,0-92 2 0,0 29-17 16,0-61 0-16,2 30-9 0,-1 45 1 16,2-29-24-16,4 1 1 0,0-8-47 0,2-3 2 15,2-11-55-15,-2-3 2 0,3-9-122 16,-7-7-1-16</inkml:trace>
  <inkml:trace contextRef="#ctx0" brushRef="#br0" timeOffset="32639.68">31382 3208 761 0,'4'3'487'0,"-1"6"-394"16,2 2 1-16,-2 20 37 0,17 139-46 15,-17-124-69 1,0 12 0-16,-3-70-14 0,2 68 1 0,1-15-21 16,-1-5 0-16,-2-4-59 0,2-1 0 15,-2-7-79-15,0-2-1 0,-4-17-197 0,-1 8 0 16</inkml:trace>
  <inkml:trace contextRef="#ctx0" brushRef="#br0" timeOffset="32760.18">31196 3613 563 0,'-7'0'289'0,"6"0"-215"0,1 0 1 0,5-1-37 16,-2 0 1-16,4 0-33 0,13-3 1 0,16 1-56 15,16 0 0-15,-6-8-434 0</inkml:trace>
  <inkml:trace contextRef="#ctx0" brushRef="#br0" timeOffset="33344.18">31876 3580 438 0,'-8'0'241'0,"4"0"-159"0,1 0 1 16,-2 4-16-16,2 1 0 0,0 5-32 15,-2 12 0-15,4-2-21 0,1 0 1 0,-2 0-10 16,2-2 0-16,0-3-8 0,0 0 0 0,0-12-10 16,2-1 1-16,3 9-34 0,-1-27-18 15,7 14 48-15,26-9 1 16,-2-21 19-16,-4-7 0 0,-22 29 32 15,19-19 0-15,-20 26 15 0,0 1 1 0,13-6 18 16,-6 8 1-16,-11 1-18 0,4 3 1 0,-5-1-37 16,-3-1 2-16,5 5-29 0,-2-3 2 15,12 28-63-15,-15-17 0 0,3-3-106 0,-3-1 1 16</inkml:trace>
  <inkml:trace contextRef="#ctx0" brushRef="#br0" timeOffset="33684.69">32208 2985 467 0,'-2'-4'325'0,"1"1"-247"16,1 3 0-16,0 2-5 0,0-2-37 15,0 0-27 1,1 0 0-16,-1-2-4 0,2 2 0 0,-1 0 8 15,2 0-1-15,1 2 6 0,0 3 1 16,-1-1-4-16,1 2 1 0,32 35 5 0,-31-16 0 16,1 10 32-16,2 8-11 15,-2-4-26-15,0 3 2 0,-6-31-2 16,4 16 1-16,-2-17-13 0,1 8 1 0,2 5-7 16,-1-5 0-16,0-11-3 0,-4-7-1 15,0 4-6-15,3-3 1 0,-6-3-6 0,3 2 0 16,0 1-16-16,3 2-37 15,-3-1 8-15,0-1 0 16,0 0-16-16,0-1 0 0,1 4-50 16,-1-3 2-16</inkml:trace>
  <inkml:trace contextRef="#ctx0" brushRef="#br0" timeOffset="34080.19">32274 2598 634 0,'-18'-2'286'0,"11"1"-258"0,4 1 2 0,3-2 12 16,10 2-29-16,-5 2-14 15,5-1 1-15,13 6-6 0,15 10 0 16,-6 18-5-16,-9 16-1 0,-13-8 12 0,-7 1 1 16,-6-6 13-16,-10 7 55 15,-29 138 116-15,1-67-69 16,11-14-91-16,20-49 1 0,5-11-11 16,3 5 1-16,5 1-7 0,11-15 2 15,-11-37-8-15,15 35 1 0,10 10-1 16,10-3 1-16,-16-9-2 0,-1 0 1 15,-16-13-2-15,6 15 0 0,-8 17-5 0,-3-30 1 16,-8 16-13-16,5-16-1 0,-8 16-24 16,-12 17 2-16,5-19-39 0,-19 15 0 0,11-19-106 15,-3-4 1-15</inkml:trace>
  <inkml:trace contextRef="#ctx0" brushRef="#br0" timeOffset="36512.25">28035 4737 189 0,'0'-14'129'0,"0"3"-100"16,2 1 0-16,-1 0 5 0,5-10 0 0,-2 4 6 16,6 1 1-16,6-9 8 0,-3 12 0 15,0 0-9-15,0 3 1 0,0-1 2 0,0 2 1 16,-2 2-10-16,2 1 1 0,0-1-5 16,3 0 1-16,2 3-7 0,3-2 1 0,-5 4 27 15,36-3 15-15,-36 5-36 16,3 3 1-16,36 4-16 15,-10 10 1-15,-20-6-5 0,-2-1-1 16,0-1 4-16,-5 0 1 0,-4-7 8 16,26 8-6-16,-13-8-12 15,0-3-1-15,-18-4-1 0,11-3 0 16,3-5-2-16,-8 0 1 0,-2-1-3 16,0-2 1-16,-3 3-5 0,1-2 0 0,-1 2 0 15,-4 1 1-15,2 0 0 0,-3-1-1 16,2 8 1-16,-4 3 0 0,-3 2 2 0,5-4 1 15,1 2 19-15,-1 0 0 0,1 1-8 16,37-13 1-16,-26 18-3 0,1 0 0 0,-2 2 6 16,3 1 1-16,3 1 4 0,10 1 0 15,-9-5-4-15,-1-4-1 0,4 2-7 16,0-3 0-16,-12-3 0 0,14-1 0 16,1-4-4-16,9-9 0 0,-15 3 0 15,-3-5 0-15,8-6-3 0,-14 8 1 0,-8 10-1 16,6-7 0-16,0-2-2 0,-1 7 0 15,-8 5-1-15,3 2 0 0,-9 2-2 0,9-4 1 16,7-4 5-16,-3 3 0 0,35-27-3 16,-19 16 1-16,8-7-8 0,-23 15 1 0,7-8-5 15,-6-2 1-15,0 1-4 0,-5-2 1 16,-3-9-1-16,-2 20 2 0,-1-6-8 16,-1 3 0-16,0 9-67 0,0-7-71 15,-1 2-207 1</inkml:trace>
  <inkml:trace contextRef="#ctx0" brushRef="#br0" timeOffset="37112.25">28363 5136 600 0,'-1'0'375'0,"1"3"-282"0,-2-1 0 0,1 9-12 15,1 4-1-15,-2 11-25 0,2 8 1 0,-1 32-22 16,1-41 2-16,0 11-7 0,3 59-30 16,1-33-32-16,6-7 0 15,11 13-128-15,0-55-84 16,10-6 46-16,-25-16-1 0,9-29-215 16</inkml:trace>
  <inkml:trace contextRef="#ctx0" brushRef="#br0" timeOffset="37245.25">28591 5145 446 0,'9'-18'353'0,"-5"11"-219"0,3 4 1 16,-1 6-54-16,0 2-1 0,11 10-19 16,-1 29-1-16,-6-2-25 0,-2 9 0 15,-4 2-23-15,0-1 0 0,-4-29-10 16,0 25 0-16,0-8-30 0,0-1 2 0,0-24-82 16,0 16-1-16,-4 5-184 0,0-30 0 15</inkml:trace>
  <inkml:trace contextRef="#ctx0" brushRef="#br0" timeOffset="37564.25">28457 5380 593 0,'-8'-12'307'0,"5"5"-260"0,3 3 0 0,2-1-7 15,1 2 0-15,2-6-13 0,4 4 0 0,-4 10-8 16,48-21 0-16,-28 15-15 16,1 0 1-16,0 1-30 0,-1 0-1 0,-10 1-78 15,19 0-16-15,-2 2 90 16,-17-1 0-16,16 5 66 0,17 7 1 15,-6 9-12-15,-13-4 2 0,19 10 15 16,-14-13-12-16,-19-11-15 16,24 3-1-16,-31-10-3 0,7-2 1 15,-7-4-2-15,10-15-1 0,-7-3 12 16,1-21 2-16,-10 30 11 0,1-21 1 0,-5 13 25 16,-5-26-7-1,-4 6-23-15,-4 3 2 0,-13-8-24 16,14 40 0-16,-7 4-20 0,8 5 0 15,0 2-26-15,8 2 1 0,-3 4-46 16,3 0 1-16,9-6-78 0,-8 7 2 0,-12 14-123 16,6-9 0-16</inkml:trace>
  <inkml:trace contextRef="#ctx0" brushRef="#br0" timeOffset="37948.25">28897 5067 358 0,'-5'0'184'0,"2"0"-166"0,0 0 2 15,1 0-18-15,2 0 1 0,2 3-9 16,-4-1 0-16,-1 3-74 0,-9 20-45 15,10-5 93-15,-1 12-1 16,3-13 28-16,-1-7 0 0,1-10 5 16,-2 0 1-16,1 1-64 0</inkml:trace>
  <inkml:trace contextRef="#ctx0" brushRef="#br0" timeOffset="38236.75">28930 5125 416 0,'-11'2'311'0,"4"3"-219"0,2 5 1 0,-2 1-25 16,-12 22 1-16,2 7-26 0,13-28 2 15,-4 14-9-15,0-4 0 0,1-1-14 16,2-1 1-16,2 3-5 0,3-2-20 16,0-13 0-16,0-3 1 15,3 8-8-15,7-1 1 0,0-14-49 16,-10-6-1-16,38 9-62 0,-21-9-1 0,8-13-104 16,-11 0-1-16</inkml:trace>
  <inkml:trace contextRef="#ctx0" brushRef="#br0" timeOffset="38472.25">28981 5316 692 0,'-3'0'434'0,"1"0"-269"16,2 0-88-16,0 0-22 15,0 0 1-15,2 0-5 0,-1 0 1 16,2 0-8-16,2 0 1 0,1 1-6 15,34 4 2-15,-6 8-2 0,-5 2 1 0,0 6-29 16,19 12 1-16,-22-12-12 0,-1-3 0 16,4 4-49-16,-18-9-123 15,10 11 9-15,-4 6 1 0,-17-28-192 16,-3-1-1-16</inkml:trace>
  <inkml:trace contextRef="#ctx0" brushRef="#br0" timeOffset="40403.98">29004 5838 290 0,'20'0'133'0,"3"0"-125"16,0 0 0-16,0-2-2 0,103-6 1 0,-99 6-8 15,24 1 1-15,-52 1-9 0,51-4 0 16,-3 3-29-16,-3 1 1 0,-1-3-102 0</inkml:trace>
  <inkml:trace contextRef="#ctx0" brushRef="#br0" timeOffset="43348.06">29999 4241 508 0,'52'-27'281'0,"-15"12"-231"0,-6 1 0 0,0 2-20 15,121-47 0-15,-123 52-15 0,25-1 0 16,0 4-12-16,-2 2 1 0,-29 11-3 15,-3 2 0-15,24 10 3 0,19 22 0 16,2 17 4-16,-10-7 0 16,0-9 5-16,-13-15 1 0,-7-15 13 15,4-2-1-15,3-3 7 0,2-3 0 16,3-3-2-16,-21-3 2 0,35 2 27 0,-20-2-16 16,26-2-32-1,-33 2-1-15,73-7-6 0,-37-1 1 0,57-20-3 16,-47-4 1-16,-2 0-3 0,-3-6 0 15,-1 3 0-15,-12 6 1 0,-4 2-2 0,-19 5 1 16,-12 10-3-16,-7 5 1 0,-11 6 3 16,-6 1 1-16,1-2 5 0,-4 1 0 0,0 2-13 15,0 2 1-15,0 1-65 0,0-3 2 16,-7 7-428-16</inkml:trace>
  <inkml:trace contextRef="#ctx0" brushRef="#br0" timeOffset="44055.57">30812 4861 269 0,'-5'-1'229'0,"1"0"-101"0,2 3-37 15,0 3-1-15,1 4-6 0,-4 16 0 0,5 7-17 16,0 33 1-16,0-38-14 0,0 2 1 16,0 32 15-16,3 45-30 0,5 55-30 15,-3-117-1 1,-7-58-8-16,7 53 1 0,-1-13-12 0,-1-3-1 15,0-9-50-15,-1-10 0 0,4 11-58 16,-1-11 1-16,-10-23-93 0,8 19 2 16</inkml:trace>
  <inkml:trace contextRef="#ctx0" brushRef="#br0" timeOffset="44196.06">31128 5032 345 0,'0'-8'301'0,"0"7"-208"0,0 5 1 0,3 0-15 16,0 3 0-16,-1 8-28 0,2 19 1 0,0 0-30 15,-1 22-1-15,-3-19-17 16,0-20 1-16,0 16-15 0,0-18 2 0,-2 17-117 0,-4 7-243 16</inkml:trace>
  <inkml:trace contextRef="#ctx0" brushRef="#br0" timeOffset="44395.56">30799 5255 502 0,'4'0'327'0,"9"0"-120"16,9 0-76-16,1 0-102 16,-3 0 0-16,17 0-18 0,4 0 2 15,24-2-11-15,-24 1 1 16,-1-3-20-16,-3-3 1 0,-2-2-37 0,14-6 0 16,-19 6-28-16,-8-1 2 0,-14 4-113 15,21-12-59-15,-7-3 140 16,-18 20 0-16</inkml:trace>
  <inkml:trace contextRef="#ctx0" brushRef="#br0" timeOffset="44752.07">31401 4989 320 0,'0'-8'336'0,"-4"4"-227"0,4 3-1 0,0 5 36 16,0 8-23-16,-3 9-59 15,3 25-1-15,0 36-10 16,0-53 0-16,0 1-21 0,3 55-1 15,-3-27-19-15,6 2-1 0,-1-6-8 0,-1-2 1 16,3-9-16-16,-3-5-1 0,5-5-112 16,-3-8-127-16,-1-9 99 15,-2-13 1-15,-1-12 11 0,-5-11 0 16,6 13 81-16,6-58 1 0,-3 21 44 16,-3-1-1-16,-2-5 23 0,3-2-1 0,-4-6 51 15,0-3 0-15,0-3 49 0,0-66 0 16,0 65 60-16,9-10-37 0,8 66-51 15,1-23 0 1,18 18 12-16,-12 13 2 0,1 5-22 0,-2 6 0 16,-14 2-40-16,9 16 0 0,3 18-11 15,-13-14 0-15,-5-1-7 0,-3-18 2 16,-1 17-9-16,-6-15 0 0,-3 16-50 0,-4 0 0 16,-17 7-83-16,5-18 1 0,-16-1-160 15,26-16 1-15</inkml:trace>
  <inkml:trace contextRef="#ctx0" brushRef="#br0" timeOffset="44992.56">31128 4987 471 0,'-9'0'300'0,"4"8"-178"16,2 11-9-16,3 14-48 15,-7 124-53-15,7-124 2 16,1 27-14-16,-1-63 0 0,3 32-70 0,3 53 1 16,2-32-140-16,-2-5 1 0</inkml:trace>
  <inkml:trace contextRef="#ctx0" brushRef="#br0" timeOffset="46595.56">27267 6344 740 0,'-16'5'289'0,"4"6"-269"16,5 2 0-16,-4 2-13 0,-20 28 0 16,8 7-11-16,14-16 1 15,6 0-3-15,3-15 0 0,3 16 3 0,1-16 1 16,7 16 2-16,15 21 0 0,-3-17-1 15,13 20 0-15,-12-19 4 0,-1-3 0 0,-4-3 1 16,-6 4 0-16,-2-5 0 0,-5-4 1 16,-1-2 0-16,-5-15 0 0,0 11-2 15,-1-1 2-15,-3-13-26 0,0 9 1 0,-9 6-81 16,9-21 0-16</inkml:trace>
  <inkml:trace contextRef="#ctx0" brushRef="#br0" timeOffset="47140.56">30231 5922 823 0,'-7'0'280'0,"4"0"-270"0,3 0 1 15,7 1-6-15,-4 0 1 0,9 7-9 16,19 4 1-16,20 12-6 0,4 10 0 15,-36-16 15-15,28 35 1 0,-25 2 34 16,-6 6 0-16,-8 14 19 0,-3 4 2 0,-10 0 8 16,-3-4 1-16,-5-5-24 0,-3-8 0 15,0-3-24-15,3-9 1 0,8-29-13 0,-6 21 1 16,1-3-8-16,4-4 1 0,-2-3-22 16,2-3 1-16,-1 1-70 0,-1-1 0 0,-2-3-68 15,7-15 1-15,-17 8-510 0</inkml:trace>
  <inkml:trace contextRef="#ctx0" brushRef="#br0" timeOffset="47831.56">27348 6624 504 0,'2'0'334'0,"-1"3"-275"15,1-1 2-15,1 7-15 0,2 3 0 0,2 11-8 16,-2 8 2-16,6 29-6 0,-8-35 1 15,9 49-13-15,-3-22 1 0,0 1-17 0,2-5 0 16,-2-8-9-16,4-7 1 0,-4-5-54 16,-2-7-1-16,-3-5-67 0,-1-13 0 0,-3-2-90 15,3 4-1-15</inkml:trace>
  <inkml:trace contextRef="#ctx0" brushRef="#br0" timeOffset="47984.07">27525 6668 394 0,'9'-22'355'0,"-3"12"-84"15,3 8-173-15,-1 1 0 16,9 4-11-16,12 44-37 0,2 45-41 16,-22-26 1-16,-9-42-11 15,1 25 0-15,1-6-18 0,0-3 0 0,-2-22-117 16,1 16 0-16,-4-26-188 0,0-2 1 16</inkml:trace>
  <inkml:trace contextRef="#ctx0" brushRef="#br0" timeOffset="48075.56">27484 6918 400 0,'-4'-28'183'0,"3"15"-173"0,1 3 1 16,1 3-11-16,3-11 1 0,14 5-117 15</inkml:trace>
  <inkml:trace contextRef="#ctx0" brushRef="#br0" timeOffset="48368.56">27961 6920 474 0,'0'10'328'0,"0"0"-240"16,0 3 0-16,0-1-30 0,0 0 0 15,2 21-34-15,-1-14 0 0,4-12-11 0,0 6-1 16,8 0-2-16,6-7 1 0,-29-21-1 15,43 23-1-15,-20-18 0 0,8-14 0 0,-10-3 1 16,-1-21 1-16,-9 29-6 0,1-18 1 16,-4-1-7-16,1 21 1 0,-5-17-8 15,-6-1 0-15,1 7-18 0,-11-12 1 16,18 34-37-16,-3 1 0 0,-12-15-64 16,3 15 1-16,6 1-86 0,14 5 1 0</inkml:trace>
  <inkml:trace contextRef="#ctx0" brushRef="#br0" timeOffset="48667.56">27863 6772 502 0,'-4'0'236'0,"4"5"-169"15,-4 2 1-15,4 0-33 0,0 11-1 16,0-9-29-16,4 23 2 0,1-11-52 15,8 11 0-15,-10-26-162 0,0-1 2 16</inkml:trace>
  <inkml:trace contextRef="#ctx0" brushRef="#br0" timeOffset="49017.07">27984 6857 640 0,'0'0'392'0,"5"0"-208"16,1 0-137-16,-1 0 1 0,4 1-37 16,3 3 2-16,11 4-58 0,-1 7 0 15,-7-1-26-15,0 5 1 0,15 14-254 16</inkml:trace>
  <inkml:trace contextRef="#ctx0" brushRef="#br0" timeOffset="49163.71">28299 6986 663 0,'0'20'243'0,"0"-9"-246"0,0-1 2 15,0-1-89-15,0-1-1 0</inkml:trace>
  <inkml:trace contextRef="#ctx0" brushRef="#br0" timeOffset="49755.21">28263 7049 573 0,'0'7'377'0,"0"-1"-293"16,0 2 0-16,0 1-32 0,7 7 1 0,13 7 1 15,27-3-30 1,-24-22-20-16,19-1 0 0,-7-12-1 16,-10-3 1-16,-5-7 5 0,-3-15 1 15,-14 12 2-15,-3 2 1 0,-8 15-5 16,-1-2 1-16,-20-18 0 0,-4 14 0 0,-16 1-10 16,19 12 1-16,19 4-29 0,-12 0 1 15,3 0-115-15,4 1 1 0</inkml:trace>
  <inkml:trace contextRef="#ctx0" brushRef="#br0" timeOffset="50092.22">28634 6809 560 0,'0'-3'145'0,"3"-3"-335"0</inkml:trace>
  <inkml:trace contextRef="#ctx0" brushRef="#br0" timeOffset="50223.71">29013 6735 582 0,'0'-1'229'16,"2"0"-218"-16,1 1 0 0,0-5-32 15,6 2-1-15,8-7-101 0,0 1-1 16,15-11-234-16</inkml:trace>
  <inkml:trace contextRef="#ctx0" brushRef="#br0" timeOffset="50615.71">29305 6600 539 0,'-3'42'368'0,"3"-17"-286"0,0-6 2 0,0-1-43 16,0-2 1-16,4 35-26 0,4-31 1 0,11 3-8 15,1-16-1-15,6-7-1 16,0-6 0-16,0-6-1 0,-1-8 1 0,-4-7 4 15,7-20 0-15,-16 3 17 0,-3-14 5 16,-9-3-28-16,-3 40 1 16,0-4-4-16,-6-19 0 0,3 5-1 15,-5 6 1-15,-6-7-35 0,9 37-94 16,-5-6-4-16,3 6 2 16,1 5-131-16,15 0 2 0</inkml:trace>
  <inkml:trace contextRef="#ctx0" brushRef="#br0" timeOffset="50783.71">29437 6572 496 0,'0'2'395'0,"0"3"-258"0,0 2 1 0,0 1-44 16,0-2 1-16,0 8-44 0,3 1 0 16,2 6-31-16,10 0 0 0,-3-6-15 0,2 1 0 15,5-2-15-15,7 11 0 0,-8-9-54 16,-1 2 1-16,0-2-258 0,-13-14-360 15</inkml:trace>
  <inkml:trace contextRef="#ctx0" brushRef="#br0" timeOffset="51123.71">29657 6688 189 0,'1'-10'135'0,"1"2"-108"0,-1 3-1 0,1-1-9 16,0 3-1-16,1-8-9 0,0 4 0 0,-6 12-24 16,4-9 1-16,-1-1-118 0</inkml:trace>
  <inkml:trace contextRef="#ctx0" brushRef="#br0" timeOffset="51376.21">29689 6500 542 0,'0'23'407'0,"0"-1"-285"0,0 0 0 0,0-3-47 16,5 78 1-16,-2-82-41 0,9 8 2 0,-3-13-20 15,7 6 0-15,5-4-3 0,13-4 1 16,-22-11-5-16,11-5 0 0,0-9-4 15,-3-11 0-15,3-34 11 0,-14-6-6 16,-10-5-9 0,-4 45 1-16,-5 1 2 0,-3-29 0 0,-7 12 1 15,-9-14 0-15,6 16-11 0,9 30 1 16,10 12-20-16,-12-2-1 0,13 6-43 0,-6 7-1 16,15-8-78-16,-10 7 0 0,-14 48-97 15,14-31 0-15</inkml:trace>
  <inkml:trace contextRef="#ctx0" brushRef="#br0" timeOffset="51551.71">29789 6597 584 0,'5'0'436'0,"2"0"-170"0,-1 2-174 15,0-1 2-15,1 2-23 16,5 1-1-16,0 3-18 0,8 6 1 0,2 3-20 16,-6-2 1-16,12 15 6 15,-17-12-20-15,15 28-18 16,-17-21 1-16,-3-11-31 0,5 17-110 15,-8-18-46-15,2 8 0 16,-10-16-284-16,-7 5 2 0</inkml:trace>
  <inkml:trace contextRef="#ctx0" brushRef="#br0" timeOffset="53212.21">29208 6383 588 0,'-10'-8'338'0,"2"4"-256"0,3-2-1 0,-1 3-6 16,-6-3 0-16,9 6-42 0,3 1 1 15,3 13-15-15,-19 11 2 16,16 35-11-16,2-8 1 0,1-25-8 15,3 24 1-15,2 4-4 0,1-4 1 16,2-3-4-16,4 21 0 0,-1-25-68 16,-2 0-105-16,0-10-171 15,-1-13-137-15</inkml:trace>
  <inkml:trace contextRef="#ctx0" brushRef="#br0" timeOffset="53400.71">29437 6218 369 0,'6'-2'394'0,"-1"10"-106"16,0 7-226-1,-2 0 1-15,10 33-34 0,0 47-1 0,-9-57 14 16,4 26-18-16,0 18-20 16,-1-1 0-16,4 10-9 15,-2-29-61-15,-3-17-20 16,-10-63 0-16,7 47-125 0,-3-12 1 15</inkml:trace>
  <inkml:trace contextRef="#ctx0" brushRef="#br0" timeOffset="53560.71">29241 6656 584 0,'-7'-2'311'0,"4"1"-220"15,5 1 0-15,-2 0-8 16,1 0 0-16,3 0-47 0,-3-3 1 0,10 3-27 15,10 0 2-15,19 0-15 0,-11 0 0 16,5 0-42-16,-3 0 0 0,4-1-110 0,-4 1 2 16</inkml:trace>
  <inkml:trace contextRef="#ctx0" brushRef="#br0" timeOffset="54300.21">29385 6788 556 0,'0'-2'320'0,"0"1"-169"16,0-5-20-16,0 2-98 15,0 1-1-15,0-3-24 0,3-3 2 16,-3 13-14-16,5-11 1 0,0 2-14 15,2 1 0-15,7-5-84 0,39-29-1 0,-27 28-170 16,4 0 0-16</inkml:trace>
  <inkml:trace contextRef="#ctx0" brushRef="#br0" timeOffset="56032.21">30932 5929 357 0,'-5'0'279'0,"0"0"-157"16,4 0-78-1,1 2-31-15,1-1 0 0,-7 8-7 16,0 11 1-16,3 3-6 0,-1 6 1 15,-1 19-3-15,5-16 0 0,1-2 0 0,1-12 0 16,0 13 0-16,3 0 0 0,-2 2 0 16,1 1 0-16,-1-5 3 0,-2-1 0 0,2 6-1 15,-3-25 1-15,2 11 1 0,-2-10 1 16,0-1 0-16,0-6 2 0,0 2 0 16,0-4 0-16,0-3-9 0,0 2 0 15,0 1-28-15,0 0 1 0,0-1-47 16,0 0-1-16,0-1-44 0,0 0 0 0,0-2-149 15</inkml:trace>
  <inkml:trace contextRef="#ctx0" brushRef="#br0" timeOffset="65308.22">30250 6679 717 0,'0'34'373'0,"0"-11"-303"0,0-3-1 16,0 10-12-16,0-1-51 15,0 26-33-15,1 18 2 0,1-30-100 16,-2-12 0-16,0-24-193 0,-2 16-1 16</inkml:trace>
  <inkml:trace contextRef="#ctx0" brushRef="#br0" timeOffset="65552.73">30465 6740 723 0,'-10'0'403'0,"4"0"-305"0,-1 0 0 0,1 3-52 16,-7 1 1-16,-2 3-37 0,2 0 2 0,-8 11-14 16,5-7 1-16,1 2-27 0,1-2 0 15,-4 4-69-15,6 2 16 0,1 2 72 16,5 1-1-16,6-6 33 16,3-4 0-16,4-1 22 0,0-5 0 15,7 7 52-15,13 5 0 0,-1-1-43 16,19 9 1-16,-12-3-43 0,-2-3 0 15,-20-10-12-15,26 17 0 0,-23-18-65 0,7 7 0 16,9 5-168-16,-15-12 2 0</inkml:trace>
  <inkml:trace contextRef="#ctx0" brushRef="#br0" timeOffset="67215.72">31011 5770 349 0,'4'-5'307'0,"-4"2"-158"0,0 4 2 0,0 2-67 16,0-1 1-16,-4 1-43 0,4 0 1 15,-16 20 19-15,-17 19-18 16,-18 19-36-16,-10 18 2 0,41-42-9 16,2 1 1-16,9 1-4 0,2 1 1 15,7-3-2-15,-3-5 2 0,6-18-1 16,-1-1 1-16,4 11-1 0,9 11 1 0,-10-26 1 16,12 20 0-16,-8-13-2 0,-1-1 1 15,-2 3-4-15,-3 2 1 0,-3 6-3 0,2 10 7 16,-2 2 2-1,0 2 1-15,1-26 1 0,1 22 1 16,-1-7 5-16,4 3 2 0,-2-1-10 16,-2-2 0-16,1 0-18 0,-1 12 1 0,-2-28-37 15,1 2 0-15,-5 10-264 0,-7-4 2 16</inkml:trace>
  <inkml:trace contextRef="#ctx0" brushRef="#br0" timeOffset="67959.72">31309 6072 539 0,'0'-1'386'0,"0"1"-289"15,0 0 0-15,0 0-50 0,0 0 0 0,0 8 38 16,0 15-28-16,0 19-45 15,0 4 1-15,0 9-8 16,0 8 0-16,0-3-5 0,0-10 0 0,0 0-26 16,2-8 1-16,-2 16-63 0,3-26 0 15,-2-5-317-15</inkml:trace>
  <inkml:trace contextRef="#ctx0" brushRef="#br0" timeOffset="68116.35">31534 6035 548 0,'4'30'343'0,"3"-7"-263"0,-6 0 1 0,2 1-36 15,9 95 0-15,-12-95-31 0,3 24 0 16,-3-53-19-16,0 45 1 0,0-5-47 0,0-21 1 16,-4 26-121-16,-1-30 2 0</inkml:trace>
  <inkml:trace contextRef="#ctx0" brushRef="#br0" timeOffset="68415.86">31346 6357 582 0,'0'-1'302'0,"3"-2"-219"16,-3 4 1-16,3-2-32 0,2-2 0 16,7-1-36-16,2 2 1 0,14-1-16 15,9-5 1-15,-22 7-41 0,25-4 1 0,-28 4-45 16,14-4 0-16,10-1-32 0,-16 1 0 15,-13 3-11-15,12-6 1 0,-7 5 63 0,-9 2 1 16,0 1 51-16,11-3-1 0,-22 10 52 16,11-1 1-16,-1 2 47 0,10 27 1 0,-12 4 14 15,0-9 0-15,0 8-19 16,0-19 0-16,0 3-31 0,-3 19 1 0,3-1-34 16,0-1 1-16,0-2-19 0,0-3 1 15,0-4-14-15,-1-4 0 0,1-17-41 16,1 10 1-16,-1 2-2 0,0-19 2 0,3 4-109 15,-6-28-145-15</inkml:trace>
  <inkml:trace contextRef="#ctx0" brushRef="#br0" timeOffset="68893.35">31653 6048 199 0,'0'-14'106'0,"2"3"-77"16,-1 4 0-16,1 0-6 0,1-10-1 16,0 6-15-16,2 3 1 0,2 2 8 0,-9 13-1 15,6-9 37-15,-4 2 1 0,1-1 6 16,1 0 1-16,-1 2 29 0,-2-1-66 15,1 0-24-15,-2 0 1 16,2 1-9-16,-1 0-27 16,-3 0 25-16,2 0 1 15,1-1 12-15,1 0 0 0,0 0 16 16,-2 3 9-16,0-2-19 16,2-1 0-16,-3 1-3 0,3-1 0 15,0-1 5-15,0 1 2 0,-3-1-1 0,6-2 0 16,-3 1 7-16,3 0-1 0,-1 1 31 15,5-1 0-15,-1 4 6 0,27-13 0 0,-3 25-12 16,-12 6 1-16,1 7-13 0,-2 3 0 16,7 34 12-16,-9-4-7 0,-8-3-25 15,-3-15 1-15,-6-27-7 16,-3-4 0-16,-6 19-38 0,-18 15-69 16,-20-3-9-1,35-40 2-15,-13 8-72 0,2-10 1 0,-15-7-226 16</inkml:trace>
  <inkml:trace contextRef="#ctx0" brushRef="#br0" timeOffset="69059.36">31658 6129 186 0,'0'-30'180'0,"0"12"-85"0,0 5 1 16,-2 2-7-16,1-13 0 0,-1 9-28 16,-1 8 1-16,-2-2-43 0,9 20 1 0,-6-15-8 15,0 2-1-15,2 7-4 16,0-2 1-16,-4 9-5 0,4 18 1 0,0 4-4 15,0 7 0-15,0-18-14 0,0 24 1 16,0 0-42-16,0 1 0 0,0-3-250 0</inkml:trace>
  <inkml:trace contextRef="#ctx0" brushRef="#br0" timeOffset="69340.36">31912 6615 614 0,'0'14'304'0,"0"-7"-226"0,0 2 1 16,3-5-21-16,0-3 2 0,6 7-34 15,-2-4 1-15,9-10 14 0,10-15 20 16,-34 13-36-16,50-51 2 15,-44 34-17-15,-2 7 1 0,-6 0-5 0,-6 3 2 16,-3 3-9-16,-4 3 0 0,0 6-12 16,1 1 2-16,7 6-103 0,-5 6-175 15,3-2-47-15,12-3 0 16</inkml:trace>
  <inkml:trace contextRef="#ctx0" brushRef="#br0" timeOffset="69516.36">32254 6357 749 0,'-12'0'268'0,"5"0"-277"15,3 0 0-15,1 0-93 0,2-1 0 16,-6-5-164-16,3-2-1 0</inkml:trace>
  <inkml:trace contextRef="#ctx0" brushRef="#br0" timeOffset="69671.85">32400 6352 701 0,'-13'0'269'0,"8"0"-195"0,2 1-16 0,1-1-57 16,7 0 1-16,0-1-24 15,-1 1 2-15,-1-2-17 0,23-3 0 0,6-2-32 16,6-2-1-16,-30 7-16 0,12-3 0 15,1 1 13-15,-14 4 1 0,-3 0-54 0,-2 0 1 16</inkml:trace>
  <inkml:trace contextRef="#ctx0" brushRef="#br0" timeOffset="69928.36">32854 5950 599 0,'-15'0'291'0,"3"11"-157"0,6 14-35 15,1 0-74-15,-13 105-1 16,18-105-17-16,0 25 1 0,0-24-11 0,0-1 0 15,1 22-53-15,1-4 1 0,-1-27-53 16,4 38-1-16,0-31-262 0</inkml:trace>
  <inkml:trace contextRef="#ctx0" brushRef="#br0" timeOffset="70107.86">33047 5993 536 0,'0'0'415'0,"0"6"-308"16,0-2 0-16,0 11 17 0,0 9-76 16,0 7-40-16,0 9 1 15,0 2-17-15,0 3 1 0,0 13-43 0,-4-25 0 16,3-6-73-16,-4-2 0 0,0-18-173 16,-10 15 0-16</inkml:trace>
  <inkml:trace contextRef="#ctx0" brushRef="#br0" timeOffset="70384.37">32898 6234 658 0,'0'-5'275'0,"7"-4"-176"0,4-4-57 0,0 2-47 16,16-19 0-16,4-2-60 16,-11 13 2-16,-12 7-73 0,19-26 1 0,-11 11 15 15,1 1-1-15,-8 17 106 0,-1 3 1 16,16-17 118-16,-4 12 0 0,-15 10 10 0,-2-1 0 15,-3 2 13-15,0 0-1 0,0 2-54 16,3 2 0-16,-3 2-25 0,10 19 0 0,-10 23 2 16,0-23 1-16,0 3-1 0,0 23 1 0,0 4-17 15,0 8 0-15,0-4-23 16,2 27 0-16,1-33-15 0,-1-5 0 0,1-7-34 16,3-1 1-16,-4-5-51 0,1-5 0 15,-2-4-249-15,1-26-239 0</inkml:trace>
  <inkml:trace contextRef="#ctx0" brushRef="#br0" timeOffset="70556.36">33183 6033 495 0,'0'-52'309'0,"8"27"-228"16,0 5 0-16,-1 7 1 0,33-46-1 0,-31 56-16 16,13-1-1-16,-4 2 4 0,1 0 2 0,-10 7-26 15,8 4 1-15,-3 12-5 0,4 27-23 16,-20-29-22-16,0 17 1 15,-4-23-24-15,-2 18 1 0,-6-6-55 16,-9 13 1-16,5-15-134 0,-13 6 0 0</inkml:trace>
  <inkml:trace contextRef="#ctx0" brushRef="#br0" timeOffset="71723.96">33423 6532 507 0,'-11'-1'233'0,"5"1"-153"0,4 1 0 16,-4 3-7-16,3 0 0 0,-3 5-33 16,3 3 0-16,5-13-16 0,-13 36-1 0,7-19-12 15,3-4 1-15,1-6-11 0,-2 3 0 0,0 3-6 16,2-5 0-16,0-17-4 0,0 10 1 0,0 3 6 16,0 0 0-16,0-3-19 0,2 0-1 0,1-3-2 15,1 2 0-15,0-3 14 16,1 0 0-16,6-12-2 0,30-24 10 15,-22 21 3-15,7-9 1 0,-18 19-1 16,2 2 1-16,-8 5 7 0,1 0 1 0,0 2 19 16,-3 0 0-16,3-1-5 0,-1 1 0 15,-2 3-12-15,1 0 2 0,1 0-5 0,-1-1 0 16,2 5-2-16,-3-4 1 0,4 2-6 0,-4-2 0 16,0-3-5-16,0 0 1 0,4 6 6 0,-1-1 1 15,0-3-9-15,0 0 2 0,2 1-5 16,-1 0 1-16,0-2 6 0,0 2 0 15,-1-1 1-15,3 6 0 0,-3-3 0 0,7 9 0 16,-4-3-1-16,30 43 1 0,-33-38 0 0,-1-1 1 16,-1-12-4-16,-1 1 0 0,4 7-2 15,-4-10 1-15,0-6-18 0,0 8 0 0,4-2-139 16,-2-7-182-16</inkml:trace>
  <inkml:trace contextRef="#ctx0" brushRef="#br0" timeOffset="72175.96">33714 5392 133 0,'0'0'54'0,"0"0"-49"15,0 0 0-15,0 0 2 0,0 0 0 16,0 1-5-16,0-1 0 0,0 4-11 0,0-2 0 16,2 2-16-16,-2 6 1 0,5 26 4 0,1-14 2 15,6 12 18-15,-7-23 0 0,6 9 37 16,4-2 0-16,-4-1 24 0,10 9-1 15,-16-12 130-15,6 34 23 0,-8-7-122 16,0 6 1-16,-6-20 41 0,0 33-52 16,-2-2-55-1,-1 0 2-15,1 4-4 0,1-9 2 0,1-5 23 16,3 0 1-16,3 6-14 0,1-1 0 0,-1-25-7 16,2 53 1-16,-1-28-6 0,0 0 1 0,-4-5-13 15,3 3 1-15,-6-4-10 0,3-23 0 0,-7 48-19 16,1-26 1-16,-4-6-29 0,-1 1 1 15,-3 15-37-15,6-25 1 0,2-5-64 16,0-7 0-16,3-17-134 0,0 1 1 0</inkml:trace>
  <inkml:trace contextRef="#ctx0" brushRef="#br0" timeOffset="73135.96">29099 8117 710 0,'8'57'321'0,"-5"7"-204"0,-1-17-84 16,-2-5 2-16,6 152-38 0,-6-168 0 0,0 25-77 15,7-11 1-15,-5-47-152 0,1 40 1 16</inkml:trace>
  <inkml:trace contextRef="#ctx0" brushRef="#br0" timeOffset="73344.46">29422 8303 633 0,'6'-10'355'0,"-6"5"-282"16,0 4-1-16,-5-1-34 0,1 2 1 16,-4 0-28-16,-1 0 1 0,-16 8-12 15,-12 5 0-15,-7 10-15 0,13-3 0 0,-9 8-1 16,16-12 1-16,19-7 5 0,-1-1 1 15,-11 13 15-15,14-3 0 0,8-13 8 0,7 6 1 16,-3-6-4-16,3-5 1 0,41 22-8 16,-18-15 0-16,2-2-26 0,2 4 0 0,6-2-145 15,-14-7-10 1</inkml:trace>
  <inkml:trace contextRef="#ctx0" brushRef="#br0" timeOffset="73497.49">29763 8313 792 0,'9'-9'356'0,"-1"5"-306"0,1-1 0 0,8-2-6 15,32-9-20-15,78-13-75 16,-90 22-193 0,8-13-9-16,-14 2 0 0,-15-1-27 15</inkml:trace>
  <inkml:trace contextRef="#ctx0" brushRef="#br0" timeOffset="73644.96">30009 8143 385 0,'-2'15'299'0,"1"8"-198"16,1 0 1-16,0 0-49 0,-2 101 0 16,5-93-28-16,9 43-75 0,2-53-154 15,7 22-232 1</inkml:trace>
  <inkml:trace contextRef="#ctx0" brushRef="#br0" timeOffset="74028.46">30462 8106 695 0,'1'0'453'0,"1"3"-348"0,-1 2 0 15,2 2-28-15,-1 5-1 0,5 6-36 16,-4 3 0-16,-1 17-20 0,-1-9 1 0,-1 1-11 15,0-3 1-15,0 1-7 0,0-20 0 16,0 12-12-16,0-2 0 0,0-14-29 0,0-1 2 16,2 10-21-16,-2-22 2 0,0 8-8 15,2 1 1-15,-1-3-2 0,2-5 2 16,12-12 21-16,-2-16 1 0,-7 11 26 16,2 1 0-16,-2 13 11 0,0-10 1 0,0 15 1 15,0-7 1-15,6-5 32 0,-4 9 2 16,0 6-2-16,-13 12 0 0,33-22 30 15,-20 19-1-15,13 4-35 16,-8 1-1-16,0 1-9 0,-5 1-1 16,0-5-2-16,2-1 2 0,12 0-3 15,-2-6 0-15,7-1 19 0,4 0 3 16,-20 2-2-16,0 0 1 16,10 4-13-16,4 5 2 0,-19 13-27 0,-6-4 1 15,0 3-44-15,0 2 0 16,0 1-245-16,-9-23-631 0</inkml:trace>
  <inkml:trace contextRef="#ctx0" brushRef="#br0" timeOffset="74383.96">30709 8256 695 0,'-16'19'319'0,"3"2"-194"16,6-5-100-16,1-4 0 16,-12 27-37-16,15-27 1 0,1-4-107 15,2-3 0-15,0-5-143 0,0-8-1 0</inkml:trace>
  <inkml:trace contextRef="#ctx0" brushRef="#br0" timeOffset="74692.46">31320 8153 885 0,'0'0'369'0,"6"-4"-340"0,2 0-88 16,1 1-89-16,-3 0 0 16,2-6-182-16,10-7 1 0</inkml:trace>
  <inkml:trace contextRef="#ctx0" brushRef="#br0" timeOffset="74831.96">31349 8210 888 0,'-3'4'303'0,"2"-4"-277"16,2 0 1-16,-1 0 21 0,3 0-63 16,0 0-32-16,14 2 1 15,0-3-118-15,20-5 0 0</inkml:trace>
  <inkml:trace contextRef="#ctx0" brushRef="#br0" timeOffset="75068.46">31623 7908 700 0,'0'34'390'0,"0"-16"-320"0,0-1 0 16,0 4-17-16,0-3-46 15,0 19-32-15,0-8 2 0,0 9-64 16,0-25 0-16,0-6-88 0,0-5 2 16,0-4-51-16,-4-7 1 0</inkml:trace>
  <inkml:trace contextRef="#ctx0" brushRef="#br0" timeOffset="75843.97">31541 7959 288 0,'0'0'360'15,"0"4"-223"-15,0 1 0 0,0 2-45 16,0 3 0-16,0 15-39 0,-3 0 0 16,-1 22 10-16,-4-12-42 0,0-6-26 15,8-18 0-15,-6 17-24 16,6-27 1-16,0 5-3 0,3-6 0 0,0-6-9 16,2 3 1-16,1-4 20 0,6-6 0 15,34-36 22-15,-10 7 1 0,-14 12 25 16,0-1 2-16,1 6 33 0,-13 16 2 0,0 1-2 15,6-7 1-15,7 1-1 0,-6 8 0 0,-12 6-15 16,6-2 0-16,-7 8-26 0,5 6-1 16,-11 2-27-16,21 37 1 0,-18-13-61 15,-1-1-1-15,0 0-83 0,0-19 0 0,-1 14-581 16</inkml:trace>
  <inkml:trace contextRef="#ctx0" brushRef="#br0" timeOffset="76116.47">31088 8236 569 0,'0'0'307'0,"0"0"-147"0,9 0-64 16,-1-4-80-1,5 3 0-15,16-4-15 0,1-1 1 0,13-4-12 16,-14 4 0-16,-18 2-92 0,15 2 2 16,-18 0-134-16,-2-1 1 0</inkml:trace>
  <inkml:trace contextRef="#ctx0" brushRef="#br0" timeOffset="76359.64">31245 8324 418 0,'1'0'303'0,"2"0"-254"0,0 0 1 0,4 1-37 15,-1 1 0-15,7 2-11 0,3-1 0 16,16 1-27-16,5-3-1 0,-8-2-79 16,-15-3 1-16</inkml:trace>
  <inkml:trace contextRef="#ctx0" brushRef="#br0" timeOffset="76803.64">31650 7975 391 0,'-15'0'197'0,"10"10"-45"0,4 8 19 16,-1 7-41-16,-2 116-39 15,4-112-60 1,0 13 0-16,0-50-14 0,0 26 1 0,0 17-11 16,0-7 1-16,0-4-8 0,0 6 1 15,0-26-26-15,-4 0 1 0,4 13-37 0,0-8 2 16,0-28-24-16,0 19 1 0,4-8-56 15,2-34 73-15,3 2 64 16,2-6 1-16,1 0 67 16,3 7 41-16,-1-1-49 15,8-12 1-15,-18 42-12 0,6-4 1 16,-6 11-8-16,1 1 1 0,9-7 21 0,0 6 0 16,-24 11-31-16,17-6 0 0,-1 3-17 15,4 9-1-15,29 31-8 0,-30-7 0 0,-2 3-7 16,0 3 1-16,-6 1-24 0,2 1-1 15,0 8-64-15,-3-22-174 0,0 14-31 16,0-33-1-16</inkml:trace>
  <inkml:trace contextRef="#ctx0" brushRef="#br0" timeOffset="79080.17">32237 8145 861 0,'1'9'364'0,"7"-2"-305"0,12-1-42 16,-6-3-58-16,32 10 1 15,-11-10-121-15,-22-3-1 0</inkml:trace>
  <inkml:trace contextRef="#ctx0" brushRef="#br0" timeOffset="79232.67">32801 7913 884 0,'-2'5'423'0,"-1"11"-363"0,0 3 2 15,0 3-39-15,-14 89 0 0,14-83-34 0,-2 33 1 16,7-60-53-16,-5 56 0 0,0 4-183 16,0 1 0-16</inkml:trace>
  <inkml:trace contextRef="#ctx0" brushRef="#br0" timeOffset="80508.14">28797 3341 444 0,'-2'0'304'0,"-3"3"-149"0,2 3-40 15,2 7-36 1,-2 9-52-16,1 6 1 0,4-10 0 16,2 37 1-16,2-15-6 0,1 2 1 15,2 18-4-15,5 46-14 16,-5-30-10-16,5 37 1 0,-11-72-45 16,0-25 0-16,-3-4-82 15,3 13 0-15,-3-8-152 0,-3-14 1 0</inkml:trace>
  <inkml:trace contextRef="#ctx0" brushRef="#br0" timeOffset="80676.14">28520 3731 668 0,'-14'0'217'0,"8"0"-200"0,6 0 1 16,6 1-2-16,-1-1 2 0,-1 0-17 15,14 4 0-15,27-1-177 0,0-10-255 16</inkml:trace>
  <inkml:trace contextRef="#ctx0" brushRef="#br0" timeOffset="81095.64">29118 3829 617 0,'-3'13'365'0,"3"0"-261"0,0-1 1 0,-3-1-41 15,3 12 0-15,0 1-36 0,0-3 0 16,3-3-10-16,0-10-1 0,7 13-4 16,9-9 1-16,1-11-8 0,3-2 0 0,-12-6 0 15,24-10 0-15,-12-7 12 16,6-19 0-16,-15 4 42 0,-5-7-28 15,-9 1-22-15,-9 28 1 16,-2 4-10-16,-4-14 1 0,-22-2-11 0,-4 12 0 16,7 14-35-16,-5 3-57 15,21 7-79-15,-16 1-250 16</inkml:trace>
  <inkml:trace contextRef="#ctx0" brushRef="#br0" timeOffset="81688.14">28686 2969 890 0,'0'-12'417'0,"0"-2"-367"15,0-2 1-15,0-1-36 0,0-1 2 16,-1-36-14-16,-2-52 1 0,3 126-7 15,0-66 0-15,-2-5-17 0,2 2 2 0,0-1-11 16,0 3 1-16,-2-2-26 0,-1 1 17 16,-1 6 30-1,-1 6 1-15,2 7 10 0,0 11 0 0,-1 16-2 16,0-2 0-16,-2-1 2 0,8 12 0 16,-7 3 28-16,-21 25-3 15,13 8-18-15,0 7-1 16,2-5-7-16,2-16 0 0,-3-1-3 0,2-3 1 15,1-3-4-15,9-14 1 0,-7-1-48 16,2 6-76-16,3-12-14 16,6-17 8-16,-8 13 94 15,3-6 0-15,-7-25 30 16,13-3-1-16,6-12 16 0,4 19-1 0,3 4 22 16,1 5 1-16,4 6 17 0,3 6 1 15,12 2-2-15,-21 7 0 0,11 3-10 0,5 4 1 16,-6 3-14-16,2 7-1 0,-3 2-15 15,6 12 1-15,-15-10-30 0,-5-1-1 0,-8-13-91 16,-1-1 1-16,-3-5-206 16,0 12 0-16</inkml:trace>
  <inkml:trace contextRef="#ctx0" brushRef="#br0" timeOffset="82109.17">27688 1592 557 0,'0'0'312'0,"0"0"-249"0,0 0 0 0,0 2-23 16,0-2 1-16,-3 4-6 0,-4 8 0 15,-5 10-14-15,-2 21 0 0,1-6-2 0,3 7-1 0,1-2-2 16,4-3-1-16,4 4 5 15,5-23-5-15,7 12-9 16,6-6 1-16,22 3-6 0,4-27 0 0,-25-3-28 16,34-2 2-16,-35-5-31 0,20-5-1 15,-3-6-19-15,-1-6-1 0,18-19-133 0,-15 2-54 16,-13 2 141 0,-12 11 0-16</inkml:trace>
  <inkml:trace contextRef="#ctx0" brushRef="#br0" timeOffset="82309.14">28073 1483 222 0,'0'0'277'0,"0"1"-158"0,0 0 1 0,0 6-41 16,0 3 0-16,0 9-30 0,0 6 1 0,-3 23-4 16,3-11 1-16,-1 0 0 0,1-21 1 0,0 17-12 15,0-2 0-15,0-5 14 0,4-2-19 16,-3-19-23-16,9 20 1 15,2-8-57-15,14-9-128 16,-16-16-175-16</inkml:trace>
  <inkml:trace contextRef="#ctx0" brushRef="#br0" timeOffset="82844.16">28520 1446 493 0,'-5'-1'312'0,"1"1"-259"0,4 0-1 15,-3-1-36-15,0 1 0 16,-2 0-18-16,2 0 0 0,5 1 4 0,-7-1 0 16,-1 1 3-16,1 3 2 0,-1-2 8 15,-1 1 0-15,-7 5 16 0,-45 18 0 0,44-13 3 16,-4 3 1-16,3 2-6 0,-6 10-1 0,19-17-5 16,-4 9-1-16,7 1-8 0,4 0 2 15,3-12-9-15,14 20 1 0,26-1-4 0,-2-5-2 16,-28-15 4-1,-6 0 1-15,30 18 25 0,-27-6 0 0,-11-10-12 16,0 4 2-16,-9-7-16 0,-5 19 1 0,-4-16-22 16,-24 20-1-16,-10 0-46 15,15-13 1-15,4-7-82 0,1-4 0 0,-4-10-170 16,14 0 2-16</inkml:trace>
  <inkml:trace contextRef="#ctx0" brushRef="#br0" timeOffset="83236.16">28009 1472 517 0,'0'0'355'0,"0"0"-267"15,0 1 1-15,0 2-35 0,0 4 0 16,0 5-25-16,2 6 1 0,-2 18-16 0,4 16 1 16,-3-14-9-16,-1-17 1 0,3 26 0 15,4 2-2-15,-1-7 0 16,6-7 0-16,3 8 8 0,-4-31-1 0,-3-9 0 16,-2 2 1-16,14 6-6 0,-2-8 0 15,-10-6-5-15,9-4 0 0,-3-1-3 0,-1 0 1 16,9-7-10-16,-13 6-1 0,-15 14-19 15,12-10-21-15,-6 5 18 16,2 0 0-16,-2 0 19 0,1-1 1 16,-1 1-4-16,0 0 1 0,0 0-5 15,0 0-1-15,0 0-37 0,0-1-4 16,0 1-4-16,0 0 2 16,0-1-153-16,0-2 2 0</inkml:trace>
  <inkml:trace contextRef="#ctx0" brushRef="#br0" timeOffset="87912.17">22382 7700 976 0,'0'2'392'0,"4"2"-352"0,3 2 0 16,3-3-9-16,20 10 0 0,86 10-3 15,-55-15-17-15,8-6-31 16,120 17-1-16,-93-10-66 0,3-8 1 15,1 2-36-15,-2 7 0 0</inkml:trace>
  <inkml:trace contextRef="#ctx0" brushRef="#br0" timeOffset="88343.58">23997 7997 897 0,'21'1'429'0,"10"-1"-372"0,0 1 0 16,9-2-33-16,175-5 2 0,-157 2-17 16,65-4 0-16,8-1-11 0,11-4 0 15,4 2-64-15,-4 7-1 0,-3 3-150 16,-25 5-1-16</inkml:trace>
  <inkml:trace contextRef="#ctx0" brushRef="#br0" timeOffset="101016.41">5165 9151 744 0,'1'0'292'0,"7"0"-271"0,3 0 0 15,3-2-8-15,12-1 2 0,9 0-6 0,7-5 0 16,7 2-7-16,3 1 0 15,8-3-3-15,3 5 0 0,4 0 4 0,4-1 1 16,0 8-1-16,76 3 1 0,-76 8 1 16,-2-5 0-16,-2-1-3 0,-1-5 0 0,-1-1 3 15,-4 0 0-15,4 2-2 0,-62-8 0 16,65 3 0-16,74-6 1 0,-143 6 7 16,144-8 2-16,-70 8 68 0,29 2 22 15,-7 5-79-15,-32 7 2 16,-8-4-14-16,5-7 0 0,2-3-5 15,9 0 1-15,5-1-3 0,5-7 0 0,6 0-4 16,-6-4 1-16,2-1 2 0,-3-1 0 16,12 4 40-16,40 8 14 0,-18 10-26 15,-48 9 0 1,-8-1-11-16,-3 5 0 0,4-1-9 0,7-7-1 16,3-3-4-16,14-8 0 0,7-4-3 15,12-17 1-15,8-2 2 0,21-7 2 0,5 2-2 16,-3 8 1-16,25 2 24 0,94 7 10 15,-5-2-31 1,-107 9 0-16,-29 4-7 0,-1 4 0 0,-1 0-2 16,5-3 1-16,1 0-4 0,-6-3 1 15,0 0 0-15,5 0 1 0,-2 0-1 16,3-2 1-16,3 1-1 0,0 0 1 0,1 2-2 16,-15 3 1-16,-7 3-3 0,-11-1 1 15,1 9-75-15,15 24-418 16</inkml:trace>
  <inkml:trace contextRef="#ctx0" brushRef="#br0" timeOffset="102640.41">17478 16312 533 0,'16'-1'300'0,"5"-9"-263"15,-1 0 0-15,6-2-14 16,115-52 1-16,-85 43 48 0,116-42-32 16,14-3-32-16,-69 31 0 15,-22 7-8-15,-12 8 1 0,-5 1-5 0,-9 6 0 16,0 2-58-16,11-2-86 16,-24 0 37-16,-32 2 2 0,-13 1-16 15,1 1 2-15,-3-6-117 0</inkml:trace>
  <inkml:trace contextRef="#ctx0" brushRef="#br0" timeOffset="102827.91">18593 15702 354 0,'-4'-3'198'0,"2"3"-122"0,4 2-1 0,-1 1-26 15,2 2 0-15,2 5-28 0,15 16-1 16,8 9-10-16,11 4 1 0,-14-13-6 0,-5 2 0 15,-15-15 1-15,7 16 0 0,-9 13-1 16,-3-27 0-16,-9 14-18 0,-3 1 1 0,-6 1-78 16,-6-5 0-16,0 0-78 15,-13 3 1-15</inkml:trace>
  <inkml:trace contextRef="#ctx0" brushRef="#br0" timeOffset="105148.91">20088 16424 272 0,'-2'-2'215'0,"1"-3"-84"16,1 5-79-16,0 3-1 16,0-3 10-16,0 0 11 0,1 0-41 15,1-3 0-15,3 3-9 16,2 0 2-16,22-2-6 0,-4 2 0 0,18 2 10 16,23 1-12-16,11-1-14 15,7 0 0-15,7 3-2 16,64-1 2-16,-87-1 0 0,-7 2 1 15,-1 1 10-15,-8 3 1 0,-57-8 11 16,73 11 0-16,-34-3 14 0,-6-3 1 0,-6 0 56 16,-6-1-2-16,-13-5-47 15,12 4 0-15,-12-4-4 16,-10-2 0-16,8 2-15 0,2 2 2 0,-3-2-21 16,0 0 0-16,0-2-9 0,0 1 0 15,0 1-26-15,0 0 0 0,0 0-113 0,3-1 0 16,-3-1-292-16,0-1 1 15</inkml:trace>
  <inkml:trace contextRef="#ctx0" brushRef="#br0" timeOffset="106123.91">21674 16484 504 0,'8'0'290'0,"6"0"-226"0,0 0 0 16,13 0 28-16,158 2-22 16,-132-2-47-16,27 0 0 0,-94 0-8 15,51 0 0-15,42 0 14 0,-12 0 1 16,-2 0-14-16,-1 0 1 0,9 0-5 16,5 0 0-16,-4 0 2 15,-7 0 0-15,0 0 7 16,18 1 1-16,-54 0 2 0,-5 1 2 0,-6-1 1 15,-8 1 2-15,5-2 54 0,-14 0 14 16,-3 0-60-16,-5 0-1 16,9 0-23-16,-4 0 0 0,0 0-12 15,0 0 1-15,-2 0-2 0,0 0 0 0,1 0-9 16,1 0 1-16,-3 0-61 0,3 0 2 16,-1 0-227-16,-1-2-310 15</inkml:trace>
  <inkml:trace contextRef="#ctx0" brushRef="#br0" timeOffset="107287.94">20714 16916 223 0,'2'-4'171'0,"-1"3"-45"16,1 3 2-16,1 5-11 16,5 8-1-16,3 24-34 0,1 5 0 15,-3 1-16-15,3 0-1 0,-1 6 25 0,2 7-43 16,-1-5-35 0,0-5 1-16,-4-12-9 0,1-10 0 0,-3-3-5 15,0-2 1-15,-1 0-65 0,-2-11-106 16,0-5 19-16,1-2-1 15,4 7-49-15,-13-22 1 0</inkml:trace>
  <inkml:trace contextRef="#ctx0" brushRef="#br0" timeOffset="107503.91">21089 17215 263 0,'14'-36'275'0,"-7"21"-185"16,-2 7 1-16,1 3-9 0,5-16 1 0,-14 22-48 16,2 1 1-16,-9 12-15 0,7-12 1 15,-29 30 2-15,-15 22-19 0,11-11-5 16,4-1 1-16,3 2-4 0,15-21 1 15,8-5-6-15,1 1 0 0,4-5-5 16,1-7 2-16,0 6 10 0,0-11 0 0,3 1 7 16,3 7 0-16,-3-14 29 0,14 9 16 15,23 11-31-15,-19-13 0 16,-1 4-11-16,-6-2 0 0,3 2-8 16,-2-1 1-16,-5-2-39 0,21 7-1 0,-15-10-269 15</inkml:trace>
  <inkml:trace contextRef="#ctx0" brushRef="#br0" timeOffset="107736.41">22148 17023 602 0,'-22'26'290'0,"8"-5"-245"16,3-1 1-16,2-1-10 0,-42 78 1 0,44-77-16 15,-8 12 1-15,2-2-17 0,3-1 0 0,0-3-12 16,2 1-1-16,5-16-69 0,-2 9 0 16,5-15-104-16,-4 2 2 0</inkml:trace>
  <inkml:trace contextRef="#ctx0" brushRef="#br0" timeOffset="107980.91">22186 17206 401 0,'7'-8'315'0,"-5"5"-223"0,-2 2 2 0,0 1 34 0,-5 4-117 15,1-4-12 1,-1-1 0-16,5 3 0 0,-27 9 0 16,10-4-3-16,-8 6 1 0,19-10-2 15,-15 11 0-15,3 1 2 0,10-4 1 0,1-1 16 16,6-6 1-16,2-3 18 0,-1 1 0 0,-7 21 5 15,7-16 0-15,3-14 43 0,-3 34-20 16,6-9-41-16,7 3 0 16,-2-8-11-16,0-4 1 0,4 1-17 15,4-4 1-15,25 9-97 0,10-2-92 16,-29-11-149 0,-2-4 0-16</inkml:trace>
  <inkml:trace contextRef="#ctx0" brushRef="#br0" timeOffset="108695.91">23095 16334 136 0,'3'-4'104'0,"0"3"-96"0,4-2 1 16,-3 2-10-16,5 1 1 16,13-3-37-16,1 3 1 0,24 0-78 15</inkml:trace>
  <inkml:trace contextRef="#ctx0" brushRef="#br0" timeOffset="110712.1">23512 17374 185 0,'-33'-27'69'0,"16"7"-104"16,4 1 1-16,0 1 34 0,-42-73 1 15,52 71-1-15,-8-26 0 0,6-12-115 16</inkml:trace>
  <inkml:trace contextRef="#ctx0" brushRef="#br0" timeOffset="116883.88">25321 10075 164 0</inkml:trace>
  <inkml:trace contextRef="#ctx0" brushRef="#br0" timeOffset="117019.86">24648 9808 100 0,'-40'-12'87'0,"17"3"-70"0,6 0-1 15,0 0-10-15,-61-25 1 0,66 28 14 16,-7-1 0-16,9 2-12 0,-14-13 2 0,15 12-13 16,-5-5 1-16,-4 3-2 0,2 2 0 15,-8-1-28-15,-13-1-36 16,-7-2-49-1</inkml:trace>
  <inkml:trace contextRef="#ctx0" brushRef="#br0" timeOffset="117783.35">21363 9928 79 0,'-40'0'51'0,"15"2"-51"16,2 0 1-16,0 4 29 0,-85 19 0 0,85-17 8 16,-18-1 2-16,21-2-29 15,-23 2 1-15,0 4-6 0,-25 12 1 0,18-1-5 16,0 1 0-16,0 0-4 0,1-4 1 16,1 0-4-16,-4 2 0 0,0 4 4 15,4 0 0-15,2 2 6 0,3-4 0 0,5 0-5 16,2 0 1-16,4 0-2 0,1 1 0 15,2 5 0-15,0 1 0 0,3 1 1 16,-3 2 0-16,0 0-5 0,-2 0 1 0,-3 7-1 16,0 2 0-16,-7 3 6 0,-1-1 0 15,-1 3 11-15,-3-2 0 0,5-2-7 0,2 1 0 16,1 2-6-16,3-2 0 0,-1 4-4 16,-2-1 1-16,-3 7 5 0,1 3 0 0,1 3 8 15,4-3 0-15,5-4-7 16,6-1 0-16,4-4-3 0,3 3 0 15,-1 5-2-15,4 3 0 0,-1 2 4 0,-3 2 0 16,2 0-2-16,2 2 1 0,3 1 0 16,2 3 0-16,3-1-3 0,-1-3 1 0,2-2-2 15,3-3 0-15,2 3 0 0,0 1 1 16,2 3-5-16,3 2 1 0,2 1-4 16,2 1 2-16,3 0 5 0,-1 1 0 0,2 1 5 15,-3-5 0-15,2 1-2 0,-5-6 0 16,3 17-15-16,4 52 1 15,0 0-23-15,-2-49 0 16,-1-12 25-16,9-9 2 0,1-3 11 0,1-3 1 16,-2 1 1-16,6-6 0 0,-4 1 6 15,4 0 0-15,-3-1 0 0,-3 4 1 16,-5-2 3-16,2 0 2 0,-3 0-6 0,-1-6 1 16,0 1-6-16,-2 1 1 0,4 2-4 15,1-4 1-15,2-3-2 0,0-1 0 0,1-4-7 16,-1-1 1-16,2-2-15 0,3 2 2 15,-3-2-82 1</inkml:trace>
  <inkml:trace contextRef="#ctx0" brushRef="#br0" timeOffset="118191.86">21464 16807 271 0,'60'16'91'0,"-17"-3"-116"16,-2-1 0-16,-1-1 16 0,164 43 1 16,-160-45 8-16,42-1 0 0,15-2-37 15,56-1 13-15,6-4 23 16,-50 1 0-16,-14-1 6 15,2-1 2-15,-5 0-1 0,-3-1 1 0,-4-1-5 16,-4-2 0-16,0 2-1 0,3-4 0 16,13-2-51-16</inkml:trace>
  <inkml:trace contextRef="#ctx0" brushRef="#br0" timeOffset="119076.85">22123 9894 220 0,'0'-1'123'0,"3"-3"-108"15,3 1 0-15,-1-1-6 0,7-6 0 16,16-7-7-16,-2 2 1 0,23-9-6 0,-11 8 1 15,6-5-31-15,4-1 0 0,23 2-57 16,31-7 11-16,5 3 69 16,-16 5-1-16,-22 9-12 0,2-4 0 15</inkml:trace>
  <inkml:trace contextRef="#ctx0" brushRef="#br0" timeOffset="119675.35">23854 9604 51 0,'32'6'59'0,"-13"-3"-35"16,-1 2 1-16,-2-1-5 0,73 9 2 0,-70-11-7 16,18 4 1-16,-18-2-11 0,19 5 1 15,-1 0-4-15,-1 0 0 0,-1 3-3 0,-1 1 1 16,15 10-1-16,-20-7 0 0,-17-1 0 16,28 24 0-16,-18-5-1 0,-1-2 1 0,-1 5-1 15,0 6 2-15,5 5 0 0,1-3 2 16,3-1-1-16,2 5 0 0,1 1-1 15,2-1 1-15,1 0-14 0,5 2 1 0,-2 4 8 16,4 7 0-16,-2 3 7 0,3 1 1 16,-2 1 2-16,-4-1 1 0,1 5-3 0,-4 5 0 15,0 7 24-15,0 9 0 16,1 7-3-16,1 6 2 0,-1 1-20 0,6-4 1 16,-1-3-7-16,0-7 1 0,1 0-2 15,1-2 1-15,1 3-7 0,3 6 1 16,2 1-4-16,-4-13 1 0,-1 0-8 0,-3 2 1 15,-1 6 9-15,-9 4 1 0,-1 2 6 16,-10 3 0-16,1-3 1 0,-11-8 0 0,2-2-6 16,-10-4 0-16,-1 20-36 0,-3 71 21 15,-9 0 37 1,-3-77-1-16,-5 0-40 0,-19 65 15 16,-1 7 15-1,13-62-1-15,2-15 3 0,-1-14 1 0,0-1 7 16,-6-2 0-16,0 2 9 0,-1-6 2 15,-2 4 12-15,-4-6 1 0,-8 11 40 0,-39 38-22 16,-9 11-26 0,29-42 2-16,7-13-4 0,1 2 0 0,-5 16 16 15,-28 47 2-15,8-10-10 16,31-55 1-16,12-13 8 16,-1-4 0-16,2-3-8 0,2-6 0 0,2-6-19 15,1-7 2-15,1-2-18 0,2 1 0 16,-1 2-4-16,-2 0 0 0,0 3-2 15,-3-2 0-15,-10 6-92 0,-9-3-206 16</inkml:trace>
  <inkml:trace contextRef="#ctx0" brushRef="#br0" timeOffset="120492.36">29253 12323 188 0,'-20'-48'161'0,"0"5"-19"16,-3 13 57-16,9 13-133 15,-50-56 2-15,59 75-22 0,-3 5 0 16,5 13-5-16,0 23-1 0,3 21-10 0,3-15 1 16,2 51-11-16,21 131 2 0,1-95-10 15,6-13 1-15,-1-3-9 0,3-4 0 16,-1-1-29-16,-5 1 0 0,-1-5-70 0,-7-24 0 16,-5-9-167-16,-10-14-1 0</inkml:trace>
  <inkml:trace contextRef="#ctx0" brushRef="#br0" timeOffset="120972.86">29202 11604 694 0,'39'-3'249'0,"-1"0"-226"0,-3 3-1 0,30-5 31 16,320-19-32-16,-279 17-20 15,51 1 1-15,-5 5-45 0,49 5-33 16,-35 19 64-1,-80 2 1-15,-20-3 7 0,-8 0 1 16,-4 2-1-16,-6-5 1 0,-7 2 3 0,-13-4 0 16,-7-3 8-16,-3-1 0 0,-11-10 10 15,8 7 1-15,-13-8 39 0,3 0-19 16,-12-5-24 0,11 5 0-16,-3 1 4 0,-1 2-1 0,0 1 0 15,7 24 0-15,-5 12-4 0,1 1 1 16,0-14 3-16,0 32 1 0,4 27 17 15,17 137-8-15,-10-57-22 16,-3-47 0-16,-4-13-2 0,-2-5 0 16,-2-3-4-16,3-14 0 0,-1-4-55 0,-1 0 1 15,1-5-51-15,-5-9-1 0,0-2-75 16,0-7-1-16</inkml:trace>
  <inkml:trace contextRef="#ctx0" brushRef="#br0" timeOffset="121187.85">29713 13945 906 0,'-21'0'316'0,"13"0"-307"16,5 0 1-16,9-2 32 0,4 2 2 15,-4-4-1-15,22-2 1 0,35-5-28 0,-3 2-1 16,50-3-13-16,-27 9 1 15,-43 2-26-15,120-2 2 0,-78 2-103 0,28-13-171 16,-20-14-22 0,-59-12 0-16</inkml:trace>
  <inkml:trace contextRef="#ctx0" brushRef="#br0" timeOffset="121564.35">29362 10539 429 0,'-3'0'283'0,"0"1"-200"0,0 0 0 0,1 13 51 16,-6 19-57-16,-2 93-59 15,10-101-1-15,0-34-9 16,0 59 0-16,0-14-3 0,0-1-1 15,0-19-4-15,0 14 0 0,4 9-34 0,-1-6 1 16,-1-27-67-16,-1-1 1 0,2 6-72 16,-1-10 2-16</inkml:trace>
  <inkml:trace contextRef="#ctx0" brushRef="#br0" timeOffset="121851.85">29419 10679 220 0,'1'-86'300'0,"2"40"-177"15,2 13 1-15,-2 8-56 0,14-85 0 16,-12 104-30-16,5 1 1 0,1 5 25 0,7 8-16 15,-19 2-35 1,8 2-1-16,21 21-5 0,-20 14 0 16,-8-14-5-16,-3 0 0 0,-2-16-21 15,-7 15 1-15,-13 21-50 0,1-20 22 16,-12 11 40-16,30-42 1 16,-3 4-4-16,9-6 1 0,-3 0 12 15,6 0 0-15,2 0 9 0,-1 0 1 0,29-1 31 16,0 1 7-16,1 2-23 15,-22 3 0-15,36 5 7 16,-28 10 1-16,-15 13 23 0,-16-13-29 16,-9 14-27-1,6-21 1-15,-37 34-31 0,-7-17-123 16,18-16-61-16,11-7 1 16</inkml:trace>
  <inkml:trace contextRef="#ctx0" brushRef="#br0" timeOffset="122115.4">29555 10575 640 0,'25'-5'333'0,"-5"-3"-273"15,0 4 0-15,0-3-36 0,83-25 0 16,-83 27-19-16,18-7-1 0,-19 9-13 16,15-6 1-16,-5 3-15 0,-19 2-1 0,12-1-29 15,-4 2 3 1,-15 3 20-16,8-5 0 0,-33 12-7 15,24-7 1-15,-4 2 15 0,-1 2-1 16,-10 6 18-16,-41 41 1 0,29-3 8 0,10-7 1 16,9-17 2-16,-11 45 0 0,9-28 8 15,4 2 2-15,4-24-6 0,-2 21 1 0,0-25-10 16,2 21 0-16,0-4-3 0,0-19 1 16,0 13-105-16,2 11 0 0</inkml:trace>
  <inkml:trace contextRef="#ctx0" brushRef="#br0" timeOffset="122267.9">29861 10826 631 0,'12'-11'324'0,"-4"3"-278"16,1 2-1-16,0 3-13 0,24-13 1 16,-7 10-28-16,6 1 0 0,5 3-82 0,1 0-148 15,-27 2-21 1,-7 1 0-16</inkml:trace>
  <inkml:trace contextRef="#ctx0" brushRef="#br0" timeOffset="122755.9">29910 11080 670 0,'0'-4'268'0,"2"-5"-237"16,1 0 1-16,6-3 1 0,18-31-38 16,18-16-39-16,-16 23 0 15,-6 4-30-15,-1-1-1 0,-1-6 20 0,-1-1 1 16,1-3 21-16,0-5 1 0,0-6 27 15,0-2 1-15,-2-2 22 0,-5-3 0 16,-2 6 24-16,1 10 1 0,-3 18 6 0,-4 10 0 16,-4 16 24-16,-2-1 2 0,2 7-10 15,-4 4 2-15,2 1-23 0,0 45 1 0,-5 26-15 16,2-42 2-16,-7 41 13 0,-6 111-25 16,0-85-17-1,6-46 1-15,4-14-7 0,1-10 1 16,4-1-32-16,1-10 0 0,0-32-33 15,0 25-1-15,1-13-20 0,1-2 1 0,1 0 10 16,0-17-1-16,20-2 32 0,6-53 81 16,6-38 15-16,-16 36 0 15,1 0 94-15,6-9-12 16,6 2-97-16,-13 49-1 0,-1 18 2 16,-1 6 0-16,-8 17-28 15,-2 5 0-15,-6-4-10 16,-6-16 1-16,10 60-37 0,-10-28 1 0,2-16-51 15,-12 28 0-15,4-16-10 0,-3-4 1 16,9-11 62-16,-11 20 0 0,8-12 42 16,2-1 1-16,3-2 39 0,3-2 0 15,0-2 66-15,12 6 38 16,13 10-122-16,0-7-1 0,17-2-29 16,-16-14 0-16,-13-4-63 0,16 2 1 15,-3-2-116-15,-3-2 0 0</inkml:trace>
  <inkml:trace contextRef="#ctx0" brushRef="#br0" timeOffset="123055.4">30672 10447 533 0,'0'-12'258'0,"1"5"-210"16,3 3 0-16,2-4-23 0,12-10 0 0,-1 7-24 15,6-2 1-15,16-1-23 0,-26 12 0 16,13-3-30-16,0 0 1 0,-7 4-37 15,-11 0 2-15,15 1-54 0,-14-2 37 16,-6 4 75-16,1 0 0 16,-17-1 13-16,16 3 1 0,-6-2 11 0,-3 4 1 15,1 1 9-15,-9 3 1 0,5-1 0 16,-43 38 1-16,47-39 2 0,-15 13 1 0,6 0 5 16,2 13 2-16,10-5 11 15,1-13 0-15,-1 14 3 0,1-2 0 0,-1 1-16 16,2 1 0-16,0-10 21 0,0-1 1 15,0 42-19-15,-1-15 1 0,-4 1-71 16,-1 3 1-16,-3-2-85 0,-13 23 0 0</inkml:trace>
  <inkml:trace contextRef="#ctx0" brushRef="#br0" timeOffset="123447.94">27139 12288 137 0</inkml:trace>
  <inkml:trace contextRef="#ctx0" brushRef="#br0" timeOffset="123751.44">27267 12901 853 0,'18'0'327'0,"8"-3"-293"16,3 2 0-16,8-6 21 0,159-27 1 16,-144 23-30-16,55-13 0 0,5-1-22 15,-1-4 0-15,-3 2-7 0,-12 4 1 0,-5 7-7 16,-15 7 1-16,0 6-95 0,4-4-165 16,-42-2 3-1,-32-7 2-15,-9 12-9 16</inkml:trace>
  <inkml:trace contextRef="#ctx0" brushRef="#br0" timeOffset="124095.94">27462 12553 511 0,'-26'0'229'0,"11"0"-221"0,4 0 1 16,0 4-1-16,-29 7-1 0,6 17 2 16,7 1 0-16,-2 5-5 0,-1-3 0 0,2 1-4 15,1 5 1-15,1 1-1 0,0-2 1 16,1-4-2-16,5-1 0 0,3-5-2 0,5-1 0 16,8-14 7-16,2-4 0 0,0 10 12 15,4-4 0-15,5-3 11 0,6-1-1 16,3-5 9-16,18 5 0 0,-5-7 53 15,12 3 13-15,-1 0-66 16,-2-1 1-16,-5 1-21 0,-22-3 2 16,28 6-13-16,-15-2 1 0,-13-1-6 15,25 6 0-15,-24-6-78 0,18 11 1 0,-20-13-255 16,-6 0 1-16</inkml:trace>
  <inkml:trace contextRef="#ctx0" brushRef="#br0" timeOffset="124764.44">26865 13119 490 0,'-18'16'249'0,"6"7"-206"0,6-1 0 16,-2 9-2-16,-32 126 1 0,31-116-14 15,-2 45 2-15,-4 14 9 0,-7 48 31 16,-10 22-36-16,6-42-1 16,0-14-13-16,0-9-1 0,2-6-5 0,-5-10 0 15,-2-3-2-15,-1-4 1 16,-9 18 25-16,-26 61-5 0,2-18-24 15,19-64 1-15,9-17-5 16,-3-2 2-16,-4 0-2 0,-1-1 0 0,-4-2 0 16,1-9 0-16,-2-1-1 0,-1-1 1 15,2-3-1-15,-3-5 1 0,4-6-1 16,-1-3 2-16,0-4-4 0,3 4 1 0,0-1-1 16,1-2 0-16,0-3-1 0,1 0 0 15,3 2-1-15,2 0 1 0,-1-3-1 16,2-1 1-16,3-1 1 0,-1 1 1 0,2-5 0 15,2-3 0-15,6-5-1 16,-3-2 1-16,15-4-4 0,-15 2 0 0,0-3 1 16,-5-2 0-16,0-1 0 0,19-2 1 15,-21 0-1-15,-14-2 0 0,30 6-1 0,-15-3 0 16,-4 2 1-16,4 1 1 0,1 0-1 16,3 0 1-16,3 0-21 0,4 0 0 15,4 0-66-15,6 0 0 0,9-3-63 0,-11-3 0 16</inkml:trace>
  <inkml:trace contextRef="#ctx0" brushRef="#br0" timeOffset="125015.94">24657 15791 323 0,'0'-1'196'0,"0"1"-136"0,0 1-5 16,-3 1 1-16,0 5 30 0,-1 6-26 15,-6 17-24 1,2 13 1-16,4-17-2 0,0-5 1 16,2 3 19-16,2 2 15 0,4-19-27 15,4 13 1-15,15 0-14 16,-1-16 2-16,30-2 9 0,-17-4-28 16,4-4-32-16,34-5-125 15,1-4-73 1,33-14 0-16</inkml:trace>
  <inkml:trace contextRef="#ctx0" brushRef="#br0" timeOffset="126244.44">24988 15886 311 0,'-10'-7'215'0,"4"4"-150"16,0 2 1-16,-6 2 18 0,-25 15-42 15,-18 30-29-15,16 0 1 16,7-4-2-16,-2 1 0 0,2 1-2 16,3-5 1-16,3-4-2 0,4-6 0 15,8-5 8-15,3-3 1 0,9-13 22 0,-1 9 1 16,4-12 22-16,3 1 0 0,4 9-1 15,8-10 2-15,5-3-12 0,19 1 1 16,-6-3-5-16,1 0 1 0,0 0-15 16,-1 0 0-16,-15 0 4 0,19 2-29 15,-6 0-13-15,-1 2 0 16,-6 2-44-16,-9 0 1 0,1 2-67 16,-8-2-1-16,-2-1-185 0,-7-5 0 0</inkml:trace>
  <inkml:trace contextRef="#ctx0" brushRef="#br0" timeOffset="132075.94">5712 11023 885 0,'-56'0'336'0,"-4"0"-253"0,-3 0-5 15,8-2-58 1,-195-9 0-16,214 4-12 0,-42-13-1 0,1-5-8 15,-6-10 1-15,5-5-12 0,9-14 2 16,1-6-1-16,10-24 1 0,4-8 6 0,6-5 0 16,9-3-5-16,10 6 1 15,10 2 3-15,10-5 0 0,6 0 1 0,9 2 1 16,3 6-2-16,7 4 0 0,10 6-1 16,5 11 0-16,8 5 1 0,7 2 1 0,8 2 0 15,11-5 0-15,7-1 1 0,11 6 1 16,20-5-2-16,66-21-2 15,10 24 2-15,-58 48 1 0,-13 10-1 16,7 3 0-16,2 7 5 0,-8 18 0 16,0 11-3-16,-3 25 0 0,-6 7 2 15,-8 10 0-15,-6 10 6 0,-20 24-1 0,-7 14 2 16,-24 21 1-16,-9 3 8 0,-21-11 1 16,-11-3 6-16,-27-4 2 0,-7 0 20 0,-12-9 1 15,-6-3 17-15,-10-21 1 16,-3-8-21-16,-5-17 1 0,2-6-29 0,-6-11 2 15,0-8-23-15,-9-13-1 0,-3-8-24 16,-5-9 0-16,-12-5-78 0,-43-20-110 16,22-36-131-16,45-20 1 15</inkml:trace>
  <inkml:trace contextRef="#ctx0" brushRef="#br0" timeOffset="135531.68">9972 10747 873 0,'-55'-6'380'0,"20"4"-328"16,4 0 0-16,6 2-9 0,-82-2 0 0,96 2-24 15,-1 0 1-15,24 0 41 0,34 1-2 16,-7 0-41 0,42 2 0-16,31-2-11 0,154 5 0 15,-113-9-3-15,18-2 1 0,2-2-6 16,-2 6 1-16,24 2-111 0,92 11-277 15</inkml:trace>
  <inkml:trace contextRef="#ctx0" brushRef="#br0" timeOffset="136096.17">12081 10761 722 0,'33'0'305'0,"40"-1"-199"15,35-1 25-15,41-9-78 16,540-35-45-1,-562 41 1-15,92 2 40 0,14 3 0 0,2 0-7 16,-10 0 2-16,34 0-1 0,145 3-24 16,-34 12-23-1,-164-9 1-15,-45 0-89 0,-40 2 1 0,-19 4-781 16</inkml:trace>
  <inkml:trace contextRef="#ctx0" brushRef="#br0" timeOffset="137007.29">14448 10886 280 0,'-43'-12'167'0,"2"3"-116"16,4-6 10-16,3 3-38 16,-118-52-1-16,129 51-18 15,-23-20 1-15,-2-6 4 0,0-3-1 16,-4-14 19-16,-1-10 2 0,-13-34 29 0,-7-23 5 16,7-4-51-1,27 42 0-15,12 13-15 0,2-1 1 0,6 0-14 16,1-4-1-16,3 0-19 0,9 9 1 15,5 5 0-15,7 2 1 0,9 3-9 16,22-3 0-16,21-7-14 0,81-38 46 16,42 2 19-16,-55 43 0 15,-11 12 4-15,14 13-1 0,9 3-5 16,22 5 0-16,6 9-7 0,6 15 1 0,34 5-34 16,138 25-34-1,12 54-126-15</inkml:trace>
  <inkml:trace contextRef="#ctx0" brushRef="#br0" timeOffset="137185.29">17090 9890 373 0,'48'94'346'0,"-27"-29"-247"16,-6-7 0-16,-6 16 16 0,-18 333-56 15,-19-321-10-15,-36 21 0 16,2-23 15-16,3-14-1 0,-3-2-25 16,1-9 1-16,-4-3-21 0,-4-9 1 0,-6 0-11 15,-19-3 1-15,-6 0-5 0,-23-11 0 16,-8-4-12-16,-8-17 1 0,-7-4-22 15,-15-7 2-15,-36-4-88 0,-122-29-68 16,12-40-15 0,130 18 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2:11:07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22364 5623 560 0,'-11'0'399'0,"7"0"-288"0,-4 0 0 0,4 0-26 15,1 0 1-15,3 0-33 0,-8 0 1 16,12 0-29-16,-4 0 0 0,-3 0-6 16,3 0-10-16,0 0-2 15,3 0 0-15,1-3-4 0,3-1 1 16,8-8-4-16,32-19 1 0,-20 11-1 15,3 1 0-15,-4 7-1 0,-2 5 0 16,8 4 10-16,-22 3 1 0,9 1 5 16,-12 1 0-16,8 4 4 0,0 7-1 0,-7 2 2 15,-11-15 2-15,18 22-5 0,-2 3 2 16,-5-22 2-16,5 6 1 0,30-3 39 0,-3-13-23 16,23-8-27-1,48-12 0-15,-45-2-6 0,6-2 1 0,-43 23-4 16,-7 0 1-16,-7 7-4 0,-4-2 0 15,-8 3-3-15,6 0 1 0,-5 0-20 16,-8 0-1-16,5 0-60 0,1 0 2 0,-2 3-198 16,1-2 1-16</inkml:trace>
  <inkml:trace contextRef="#ctx0" brushRef="#br0" timeOffset="2594.96">20523 5775 345 0,'-6'0'277'0,"2"0"-140"16,1 0-55-16,3 0-60 15,0 0-1-15,3 0-9 0,-3 0 1 16,-3 0-2-16,3 0 1 0,0 0 10 15,0 0 0-15,-1 0 37 0,1 2 3 16,0-2-37-16,0 0 2 16,0 0-9-16,0 1 1 0,-2-1 0 0,2 0-1 15,0 2-6-15,0-2 1 0,2 0-8 16,-1-2 1-16,2-2 0 0,4 1 6 16,0-2-5-1,2-4 1-15,1 2 0 0,37-28 0 0,-41 31 4 16,5 0 2-16,9 0-1 0,-14 3 0 15,17-1 4-15,-7 1 1 0,0 0-3 16,0 1 0-16,-7 1-3 0,5 2 0 0,9 4 0 16,-18-5 1-16,14 9-4 0,-8-4 0 15,0 2 0-15,-14-11 1 0,21 15 5 16,-7-8-3-16,0 2-3 16,-2-3 1-16,-14-10-3 0,13 9 2 15,18 3-8-15,-12-9 1 0,-2-1-1 0,1-4 1 16,-4 0-1-16,-9 6 0 0,7-5-2 15,0 0 0-15,-6 7-1 0,4-4 0 16,4-6-12-16,-6 10 2 16,5-4 12-16,-2 0 1 0,43-28-1 15,-35 33 1-15,-3 2 0 0,1 6 1 16,-1 0-2-16,0 0 1 0,-1 0-1 16,3 4 0-16,-17-19 0 0,9 12 0 0,-5-5-1 15,0-1 0-15,0 0-5 0,5 3 1 16,0-1-1-16,-3 0 1 0,1 0-6 15,3-1 2-15,1 0 3 0,-1 0 1 0,40 10 2 16,-40-13 1-16,7 2-3 0,9-5 1 16,-11 3-3-16,-5 2-1 0,8-3 3 15,-6 3 1-15,-16 1 2 0,13-2 1 16,1 1 2-16,-2 0 1 0,-1 0 3 0,4 0 1 16,0 1 1-16,41 1 0 0,-40-2-5 15,16 2 0-15,5 0 0 0,-8-2 1 0,-13-2-2 16,3 2 0-16,18-2-1 0,2-2 0 15,-14 1-2-15,3 1 1 0,0 0-1 16,-4 2 0-16,-1 0 6 0,-1 0 1 0,-8 0-1 16,8 6 0-16,-4-1-1 0,7 9 0 15,-8-5-2-15,-4-5 0 0,-3-3 1 0,-1 0 0 16,24 15 4-16,-27-22-2 16,28 19-3-1,-12-12 0-15,0-1-1 0,-2-1 1 0,3-2-1 16,-1-3 0-16,-3 0-2 0,3-1 1 15,3-3-1-15,-6 6 0 0,-8 2 1 0,0 2 1 16,-5 0 3-16,5 0 1 0,0 0-1 16,1 0 0-16,-3 0-1 0,1 0 0 0,7-3 0 15,-3 3 1-15,37-2 1 0,-26 2 1 16,6-2-2-16,-2-3 0 0,21-4-4 16,-16 1 1-16,0-2 0 0,0 1 0 0,0-1-3 15,-1 0 1-15,-5 3 0 0,-2 3 0 16,-3 1 2-16,-8 1 0 0,10 0 5 15,-7 2 1-15,-7 0-3 0,0 4 1 16,4-2-4-16,-14-3 2 0,15 4 1 0,-3 0 1 16,1-1-1-16,-2 0 1 0,6 0-3 15,38 15 1-15,-36-19-6 0,18-2 1 16,4-6 1-16,-8-1 0 0,-4-1 0 0,1 0 1 16,-11 10-12-16,19-8 19 15,-13 7 1-15,-1 3-1 0,-12 3-3 16,10 3 0-16,-9-1 3 0,0-3 1 15,12 9-2-15,3-4 1 0,-5-4-3 16,5-2 0-16,2-1-2 0,3-1 1 0,3-4-6 16,5-2 2-16,-4-4-2 15,3-3 1-15,-22 9-2 0,15-6 0 0,8 2 5 16,-16 9 0-16,-10 4 3 0,7-1 1 16,5 8-3-16,-7 4 1 0,0 1 0 0,-8-12 1 15,13 17 1-15,-7-14 1 0,-3-4-4 16,15 4 1-16,-2-6-1 0,2-2 0 0,6-5-2 15,8-5 1-15,-17 2-1 0,42-15 0 16,-18 10-1-16,-6 2 1 0,-2 3-2 16,-4 5 2-16,-3 4 5 0,-1 2-1 0,-15 1-2 15,31 10 1-15,-30-6 3 0,27 11 1 16,-14-6 2-16,-2-1 0 0,5-4-1 16,-1-1 1-16,7-3-5 0,3-3 1 0,-21-3-4 15,24-1 1-15,-1-1-3 16,5-5 1-16,-7-1-1 0,24-6 1 0,-25 10-4 15,-4 2 1-15,-3 3 1 0,-19 3 1 16,14 2 4-16,-3 4 1 0,11 7-2 0,-13 2 0 16,-1-3 3-16,-1-3-1 0,-6-6 3 15,21 5 0-15,-6-5-7 0,4-4 1 0,-13-1-11 16,38-6 0-16,-38 2-7 0,23-6 1 16,18-9 6-16,-22 4 1 0,0 6 6 15,-7 3 0-15,-2 4 9 0,-4 3 1 0,-16 1 9 16,11 2 0-16,8 6 5 15,-10 2 1-15,-8-5-3 0,9 5 0 0,17 2-4 16,-7-9 0-16,5-3-8 0,4-2 0 16,-13-4-5-16,22-6 0 0,1 0-1 15,32-12 0-15,-28 12 0 0,-1 5 1 0,-5 3 2 16,-5 3 2-16,-15 4 21 0,25 10 14 16,0 0-25-16,28 19 1 15,-34-16-8-15,12-2 1 0,-11-12-5 16,3-1 0-16,-20-2-3 0,28 0 0 0,-28-2-4 15,28-1 0-15,-30 1-1 0,57-1 1 16,-35-2-1-16,-6 4 1 0,-25 3-1 16,33 2 1-16,-31 4 2 0,6 8 1 0,-15-5 6 15,-2-2 0-15,-6-6 2 16,0-2 0-16,8 8-2 0,-9-11 1 0,-1 0-6 16,6 4 1-16,-2-2-8 0,1-2 1 15,-1 0-13-15,1 1 1 0,-2-1-34 16,-4 2 2-16,3-1-152 0,-10 4-328 15,43-30-7 1</inkml:trace>
  <inkml:trace contextRef="#ctx0" brushRef="#br0" timeOffset="20235.71">27314 2969 983 0,'0'0'481'0,"0"-1"-390"0,0 1 0 16,-1 3-30-16,-1-1 2 0,-4 23-17 15,-9 28-30-15,-5 41-15 16,5-11 1-16,2-15-3 16,6-15 0-16,-3 33-36 0,10-8-66 15,0-19-11-15,0-83-1 16,0 63-47-16,0-16 0 0,0-15-196 16,0-16 83-16,0-22 259 15,7 17-1-15,-1-26 113 0,3-9 1 16,5-38 35-16,6-3 2 0,-6 37-12 0,1 7-1 15,3-4-32-15,-4 29 0 0,-3 12-14 16,1 4 0-16,-3 4-23 0,2 1 0 0,-14 5-28 16,17 6 0-16,-11-1-11 15,15 39 0-15,-11-18-8 0,-5 0 0 0,0 0-4 16,-2-1 0-16,0-2-24 0,0-4 0 16,0-3-55-16,0-13 1 0,0 7-152 15,0-15-195-15,0 1 239 16,0-23 1-16,0 16 133 0,0-45 1 15,0 7 70-15,0 0 0 0,3-2 64 0,0 1 1 16,3-1 25-16,4 3 0 0,13-17 96 16,12 17 1-16,-3 32-94 15,-6 19 2-15,-6 11-36 0,-10-3 1 16,9 17-37-16,5 32 0 0,-12-14-22 16,-1-2 1-16,1-3-15 0,-5-5 1 15,0-25-8-15,-1 18 0 0,4-4-9 16,-3-8 1-16,0-3-37 0,0-5 0 0,-3-6-71 15,-1-1 2-15,-3-7-67 0,0 0 1 16,-3-24-360-16</inkml:trace>
  <inkml:trace contextRef="#ctx0" brushRef="#br0" timeOffset="20395.71">27767 3041 248 0,'-1'-13'165'0,"-3"10"-134"0,0 1 0 16,1-1-23-16,3 1-35 15,0 0-34-15,-1-3 1 0</inkml:trace>
  <inkml:trace contextRef="#ctx0" brushRef="#br0" timeOffset="20919.27">27993 3174 539 0,'-19'14'363'0,"4"4"-263"16,3-1-1-16,3 1-36 0,-43 67 1 16,47-63 1-16,-7 36-43 15,12-19-19-15,1-31 1 0,4-4-8 16,6 13 1-16,-1-20-34 0,18 0 2 16,-5-13 0-16,7-8 1 0,15-26 30 0,-19 10 0 15,-8 3 29-15,-3 10-1 16,-12 19 35-16,3-13 2 0,-4 17 15 0,-2 4 2 0,0-1-9 15,0 2 1-15,0 3-26 16,0 0 1-16,0 13-24 0,0 17 0 0,0 4-14 16,0 5-1-16,0-24-15 0,1 21-1 15,1 15-38-15,3-25 1 0,2-10-71 16,2-3-1-16,9 3-101 0,-11-18-1 0,-4-9-135 16,-8-11 0-16</inkml:trace>
  <inkml:trace contextRef="#ctx0" brushRef="#br0" timeOffset="21200.27">28250 3203 671 0,'-20'0'429'0,"8"0"-354"0,7 0 2 16,0 0-9-16,2 0 2 0,2 0-22 15,2 0 0-15,5 0-35 0,-4 3 1 16,3-3-14-16,27 3 0 0,-8-1-29 16,17 1-1-16,-12-3-38 0,0 2 0 0,0-2-16 15,-3 0 1-15,-15-4-52 0,-2-2 77 16,14-7 62-1,-6-8 1-15,-17 9 38 0,-5 19 1 0,2-7 16 16,1-5 0-16,-6 6 67 0,0 11-21 16,-5 1-67-16,-50 48 0 15,56-29-26-15,4-6 0 0,3-12-14 16,2 14 0-16,3-3-26 0,1-15-1 0,5 7-28 16,17 2 1-16,9-11-46 15,-9-8-1-15,-13-4-64 0,14-6-1 0,0-4 102 16,5-9 0-16</inkml:trace>
  <inkml:trace contextRef="#ctx0" brushRef="#br0" timeOffset="22944.27">28667 2787 634 0,'2'57'323'0,"-2"-19"-266"0,2-3 1 16,-2-3-22-16,0 123 0 0,0-128-21 16,0 22 1-16,0-52-10 0,0 25 0 0,0 19-5 15,0-6 0-15,0-4-4 0,0-6 1 16,0 5-7-16,0-18 0 0,0-3 2 15,0-9 1-15,1-1 0 0,1-7 0 16,-1 4 5-16,4-5 0 0,16-40 2 16,-11 16 0-16,2 8 11 0,-1 2-1 0,-5 14 17 15,0 6 0-15,12-16 22 0,1 13 0 16,-13 12-17-16,5 4 1 0,2 9-22 16,3 21 1-16,-5-7-19 0,-2 7 1 0,-3-6-70 15,-1 0 1-15,-1-7-188 0,1-6 1 16</inkml:trace>
  <inkml:trace contextRef="#ctx0" brushRef="#br0" timeOffset="23235.27">28949 3124 625 0,'0'0'291'0,"0"0"-200"0,0 0 1 0,3 0-42 15,-3 0 0-15,1 3-30 0,4-2 1 16,10 16 4-16,4 16-9 16,-2 19-17-16,-10-12 1 15,-5-12-26-15,1-10 0 0,-3-6-37 16,0-9 0-16,2 5-13 0,-1-8 1 0,-1 0-125 15,0-11-59-15,3 8 144 16,-3-6 2-16</inkml:trace>
  <inkml:trace contextRef="#ctx0" brushRef="#br0" timeOffset="23967.77">29055 3030 239 0,'4'2'187'0,"-1"3"-113"0,2 6 1 16,-2-2 5-16,8 20 2 0,-8-16-4 0,3 12 0 15,3 25 42-15,-6-8-46 16,0-7-61-16,0-2 0 16,-3-29-16-16,2 1 1 0,0-2 1 15,-2 7 0-15,10-3-63 0,3-19-87 16,16-18 29-16,23-32 98 16,2-25 37-16,-28 54 1 15,-14 20 38-15,-6 8 0 0,2-2 99 16,-7 9 5-16,6 13-34 15,-18-4-64-15,11 25-57 16,-5-20 0-16,-4 31-25 16,1-24 0-16,8-18-58 0,2-3 2 15,1 12-67-15,6-9 1 0,-9-21 27 16,6 11 1-16,0 0 89 0,43-45 0 0,-33 29 73 16,-2 1 0-16,0 2 55 0,-13 17 1 15,1 0 81-15,-2 1-104 16,4-4-76-16,-7 8 1 0,3-6-2 15,2 2 1-15,-1 0-1 0,1 0 0 16,1 0 0-16,0 0 0 0,0 0 11 0,0 0 0 16,2 0-5-16,-1 0 0 0,-1 0-10 15,2 0 0-15,1 0-6 0,-3 0 1 0,-3-1-4 16,2 1 0-16,2-2 0 0,-1 0 1 16,-3 2 8-16,2-1 1 0,-4-1 7 15,6 1 1-15,-6 0 7 0,0-1 1 16,-1 1 16-16,0 2 1 0,-3 2 10 15,2 1-1-15,-38 22 21 0,16 30-47 16,23-35-25-16,3-6-51 16,6-1 9-16,1 24 1 15,6-38-32-15,18 5 2 0,12-23 6 16,-14-7 1-16,28-31 27 0,-11 11 85 16,-5 4 19-16,-10 17 2 15,-23 21 14-15,-2 2 1 0,17-6 14 16,-11 9 2-16,-9 4 9 0,5 11 0 0,-2 23-12 15,-3 4 1-15,-3-13-26 16,2 29 1-16,-1 26 29 0,-1 132-19 16,-1-73-40-16,-4-60 1 15,2-17-12-15,-5-7-1 0,-4-4-8 16,-3-12 1-16,-2-5-3 0,-5-10 0 0,1-9-7 16,-1-10 0-16,10-12-10 0,-24-3 1 15,23-7-11-15,-13-12 1 0,1-11-14 0,-13-29 2 16,9-3-86-16,7-8-261 15</inkml:trace>
  <inkml:trace contextRef="#ctx0" brushRef="#br0" timeOffset="25108.27">30925 2853 798 0,'-35'31'445'0,"14"-9"-366"0,4-3 2 0,0 1-39 16,-57 70 1-16,66-74-29 0,-4 14 0 0,9-6-16 15,0-5 0-15,3-4-18 0,3-10-1 16,0-1-31-16,12 5 0 0,2-12-45 16,34-16 71-16,-11-7 27 15,14-27 0-15,-40 29 1 0,-2 4 0 16,0 3 17-16,-6 7 27 16,-2 10-7-16,4-3 1 15,-6 11-12-15,-4 0 1 0,6-1-18 0,11 46 0 16,-9-24-13-16,0-2 0 0,0-4-30 15,-1-3-1-15,1-3-46 0,-4-13 1 0,1 6-101 16,1-9 0-16</inkml:trace>
  <inkml:trace contextRef="#ctx0" brushRef="#br0" timeOffset="25435.27">31104 2831 379 0,'0'-5'323'0,"4"4"-217"16,1 0 2-16,4 2-41 0,0 1 1 15,4-1-45-15,5 2 2 0,11 5-20 16,2-2 1-16,-14-3-24 0,0-1 2 16,-5-1-40-16,-2-1 0 0,-6 0-17 0,3 0 2 15,-5-2-45-15,-5 1 2 0,4-2 34 16,1 2 2-16,0-2 59 0,-2 0 1 0,0 0 19 16,1-2 0-16,-1 5 31 0,0 0-1 15,-1-4 16-15,1-1 0 0,-4 4 4 16,1 0 0-16,2 2-11 0,-2-1 0 0,-5 6 0 15,2 0-30 1,-2 6-9-16,4-6 0 0,-37 38-1 16,36-32 1-16,2 4-13 0,-1 0-14 15,4-3 18-15,-3-8 1 16,3 7 1-16,0-11 1 0,0-10-13 16,0 11 2-16,0 2-42 0,-1-3 0 0,-1-5-86 15,1 1 0-15</inkml:trace>
  <inkml:trace contextRef="#ctx0" brushRef="#br0" timeOffset="25763.27">31285 2820 220 0,'15'-11'166'0,"0"3"-48"15,-4 3-36-15,1 2-67 16,21-13 0-16,-21 9-14 0,-1 1 2 15,-8 4-11-15,8-3 1 0,-5 0-10 16,-17 10-1-16,17-6-46 0,-3-2-15 16,-4 3 54-16,-1 0-1 15,2-1 19-15,-1 1 1 0,1 0 7 16,-2 0 0-16,-3-1 10 0,5 1 2 0,-4 0 22 16,1 1 2-16,0 0 27 15,-3 3-1-15,-4 14 118 0,-31 23-24 16,33-2-94-16,2 7 1 15,1-5-21-15,2-9 0 0,2 0-26 0,-1-18-1 16,1 14-15-16,1-3 1 0,0 7-35 16,0-16 2-16,0-14-98 0,1 2 1 0,-2-8-482 15</inkml:trace>
  <inkml:trace contextRef="#ctx0" brushRef="#br0" timeOffset="26240.27">31441 2874 538 0,'7'-1'313'0,"0"-1"-247"16,1 1 0-16,0 1-21 0,10-3 0 16,5 0-39-16,0-2 0 0,19-4-50 15,-13 3 1-15,0-8-179 0,-3-4-77 16,8-16 223-16,-31 31 1 16,6-9 76-16,-8 11 0 0,-1 1 70 15,-1 2-1-15,-3-3 44 0,1 1 0 0,-2 5-13 16,-3 0 0-16,-5 7-18 0,-38 27 1 15,21 1-26-15,15-11 1 0,4 1-30 0,4-2 1 16,2-1-22-16,3-2 1 0,2-15-16 16,0 0 1-16,2-3-35 0,1 0 0 0,3 15-57 15,4-10 0-15,-13-35-103 16,9 28 0-16,33-4-120 0,-2-30 235 16,-8 7 139-16,19-9 0 15,-39 22 21-15,8-9 0 0,3-8 41 0,-17 24 0 16,4-5 0-16,-6 7 1 0,-2 6-28 15,1-6 0-15,0 4-38 0,0 1 1 0,0 2-29 16,0 27 1-16,-4-19-23 0,1 2 0 16,2-13-32-16,-1 7 0 0,-1-3-70 0,3-6 1 15,6-23-78-15,-6 25 2 0,3-5 73 16,4-9 2-16,6-3 97 0,30-35 0 0,-12 26 94 16,-11 13 0-16,-8 5 51 0,-7 1 0 0,-2 7-19 15,6-1 1-15,-6 4-51 16,-7-3 1-16,5 2-44 0,2 29 1 0,-3-5-17 15,0-20-78-15,0 7-59 16,0-13 1-16,0-3-170 0,-1 10 1 16</inkml:trace>
  <inkml:trace contextRef="#ctx0" brushRef="#br0" timeOffset="26687.27">31964 2870 590 0,'0'-8'352'0,"0"3"-268"0,0-1 0 15,1 3-42-15,2-4 1 0,5-9-32 0,4 4 0 16,17-10-14-16,13-6 1 0,-7 6-25 15,-2-3 1-15,5-6-100 0,-1 3-49 16,-28 24 77-16,-1 5 150 16,13 1 23-1,-21 24 2-15,-6 9 14 0,-5 4 1 0,4-12 66 16,-7 26-52-16,-9 27-77 16,11-34-1-16,5-13-18 0,4-10-1 15,2-5-21-15,1-5 2 0,0-4-37 0,0-5 0 16,0-2-68-16,3-2-1 0,-2-10-50 15,4 9-1-15,2-8-11 0,29-41 0 0,-24 22 101 16,3-1 2-16,6-7 85 0,-6 17 0 16,-3 6 68-16,-7 8-1 0,5-2 194 15,-7 7 1-15,-1 2-180 16,-4 5 0-16,6-2-38 0,-4 2 0 16,11 31-32-16,-11-19 1 0,0 9-21 0,0-22 0 15,0 5-13-15,3-6 1 0,-3-5-64 16,7 10-74-16,-10-27 67 15,8 17 2-15,-1-6-3 0,19-18 0 16,-14-18-18-16,-5 11 1 0,-1-3 19 0,-2-2 1 16,-1 16 66-16,2-16 2 0,-2-7 83 15,0 8-4-15,-2 27-65 16,1-29 1-16,-6 23-6 0,7 12 0 0,-3 2-6 16,0 0 1-16,6 4-43 15,-6-4 0-15,3 6-157 0</inkml:trace>
  <inkml:trace contextRef="#ctx0" brushRef="#br0" timeOffset="27099.27">32417 2870 283 0,'0'10'214'0,"0"2"-86"15,0-3-47-15,0 0 2 0,3 6-50 16,1-1 0-16,-1-8-12 0,5 9-1 16,-1-7 3-16,-11-16-1 0,15 26 45 0,-14-22 19 15,4 10-40 1,-1-1 0-16,2 1-8 0,-2-2 0 0,0 2-6 15,6 38 0-15,-7-41-14 0,-3 5 0 16,0-3-11-16,4-4 0 0,1-5-16 16,-1 4 0-16,-1 4-7 0,1-4 0 0,0-1-24 15,3-2 0-15,0-1-3 0,2-2 1 0,6-7 12 16,22-32 1-16,-16 23 19 0,11-9 2 16,-19 24 23-16,9-6 0 0,-1 6 6 0,8 2 2 15,-13 5 28-15,-1 0 1 0,-8 2 10 16,6 5 2-16,2 2-22 0,-15-2 0 0,8 5-25 15,7 33 0-15,-11-23-15 0,1-3 1 16,2-11-12-16,0 0 0 0,4 14-62 0,2-15 1 16,8 1-242-16,-23-30-171 15,35 25 341-15,-10-16 1 0,20-12 113 16,-10 19 206-16,-7 5 12 16,-13 4 0-16,13 5-44 15,-17 2 2-15,-5 0-83 0,4 3 0 0,-3 4-26 16,-2 14-79-16,-4-12-75 15,-2-12-1-15,-3 9-198 0,-13-4-1 16</inkml:trace>
  <inkml:trace contextRef="#ctx0" brushRef="#br0" timeOffset="35707.14">17918 5647 668 0,'26'0'320'0,"3"0"-291"16,3 0 0-16,5 0-11 0,5 0 0 15,80-2-9-15,155-20 2 0,-208 17 44 0,90-9 1 16,3 5-33-16,-2-6 2 0,18 3-18 16,74-2-2-16,-52 12-4 15,-104 2 1-15,-27 0-1 0,-15 0 0 16,-9 0 0-16,-16 2 0 0,-5 1 11 16,-33-3 0-16,25 3 7 0,-15-2 2 15,10 1-34-15,-11 0 1 0,-9-6-92 16,12 4 1-16,-8-7-280 0,-3-2 0 0</inkml:trace>
  <inkml:trace contextRef="#ctx0" brushRef="#br0" timeOffset="37359.29">16438 5618 334 0,'-41'-16'236'0,"15"9"-166"16,4 1-1-16,3-1-17 15,-75-31 2-15,81 28-27 0,-16-7 1 16,3 0-1-16,2-2 1 0,1-3 0 16,1-1 0-16,-3-13 9 0,-1-9-11 15,5 2-13-15,10 8 0 16,6 14-3-16,-1-1 0 0,3 13 1 0,-1-11 0 15,-1 3-6-15,1 2 0 0,2 6-3 16,2 2 1-16,-2-19-1 0,-1 1 0 0,0 8-2 16,3 1 1-16,-3 7-3 0,3-7 1 15,-3-8-1-15,3 9 1 0,0 2-1 16,0-3 1-16,0 9-1 0,0-7 1 0,0 8-1 16,3-15 1-16,0 9-1 15,3-8 1-15,-1 5-1 0,0 11 1 0,5-13 2 16,-4 12 0-16,2-6-1 0,7-5 1 15,-4 5-2-15,0-4 0 0,0 4 1 16,-5 5 0-16,3-6 0 0,10-6 0 0,-15 14 0 16,9-8 1-16,5-3 1 0,-23 21 1 15,15-15 2-15,20-13 1 0,-16 14-1 0,-2 0 0 16,4 5 3-16,-1-1 0 0,3-2-3 16,-1 3 0-16,2-5-1 0,-1 2 1 0,2-2-2 15,2 0 1-15,-4-2-3 0,5 2 1 16,0-1-3-16,-1 0 1 0,-12 4 0 15,21-7 0-15,-22 10 0 0,10-4 0 16,-1 1 0-16,10 0 1 0,-7 1 1 16,-2 2 0-16,-8 2-1 0,18-3 1 0,-12 3 0 15,3 0 0-15,1 0-2 0,-12 0 1 16,13 0-1-16,0 0 0 0,-3 0 0 16,4 0 0-16,-2 0 1 0,0 0 1 0,-12 0-2 15,2 2 1-15,18-1-2 0,0 4 0 16,-4 0 1-16,-10-2 0 0,-1 2 0 0,3 0 0 15,-3 1-3-15,-7-2 1 0,6 1 2 16,-1 2 0-16,8 2 0 0,-8-2 1 0,2-1-2 16,2 0 0-16,-1 2 2 0,0 2 1 15,-6-6-2-15,7 6 1 0,7 5-1 16,-11-4 0-16,-3-4-2 0,10 11 1 16,-7-4-3-16,-1 0 1 0,1 11 1 15,-8-16 1-15,3 12-7 0,-3 2 1 0,1 0-3 16,-2-12 1-16,2 26 2 0,0-17 1 15,-1 0 3-15,-4-9 1 0,1 21 0 16,-1-10 1-16,0 2-6 0,0-3 0 0,0-9-2 16,0 11 0-16,0 2-9 0,-1 0 1 15,1 5-27-15,0 3 28 0,0-3 13 16,-4-2 1-16,4-2 1 16,0-6 1-16,0-7 0 0,0-1 0 15,0-1 1-15,0-3 1 0,0 3-1 16,0 1 1-16,0 0 2 0,-2 7-2 15,-3-1 0-15,-7 16 0 16,-2-12 0-16,0-5 1 0,-2 0 3 16,-10 12 0-16,7-9 6 0,-3-1 2 0,0-3 5 15,1-5 0-15,12-3 1 0,-11 4 0 16,-11 4-6-16,12-6-1 0,0-3-4 0,8-5 1 16,-9 4 0-16,0-3 1 0,-1 0-8 15,-3 1 0-15,0 0-2 0,10-3 0 0,-22 1-1 16,11-2 1-16,3 1-10 15,-1-1-1-15,0 0-51 0,14 0 1 16,-5-6-263-16</inkml:trace>
  <inkml:trace contextRef="#ctx0" brushRef="#br0" timeOffset="39655.37">17914 6656 309 0,'0'0'110'0,"0"0"-97"15,0 0 0-15,4 0-2 16,-4 0 0-16,9 0 4 0,20 0-12 15,18 0-16-15,-3 0 1 16,-20-2-27-16,52 1 1 0,-18-3-100 16,8 0 20-16,4 0 142 15,-2 1-1-15,0 1-2 0,-10 1-1 16,-12 1-17-16,0-1 1 0,-1 0-4 16,-2-3 1-16,-5 2 1 0,1-1 0 0,-1 2 3 15,-3 0 2-15,-4 0 3 0,-5 1 1 16,11-3 2-16,-29 3 2 0,9 0-2 15,1 0 0-15,-4 0 0 0,0 0 1 0,-2 0-4 16,0 0 0-16,-1 0-3 0,2 0 1 16,-2 0-1-16,2 0 0 0,2 0-4 15,-1 0 0-15,-3 0-1 0,15 0 1 16,-14-1-3-16,7-1 0 0,10 0-7 16,5-1 0-16,-22 3-11 0,23-4 1 0,-15 4 5 15,2 0-1-15,1 0 11 0,-14 0 1 16,12 0 9-16,-1 0 1 0,-1 0 16 0,1 0 1 15,1 0 8-15,-1 0 2 0,2 0 22 16,4 0-26-16,0 0-28 16,-3 0 1-16,-1 0-5 0,-4 0 1 15,-3 0-61-15,-3 0-197 16,-7 1 112 0</inkml:trace>
  <inkml:trace contextRef="#ctx0" brushRef="#br0" timeOffset="40335.37">16157 6828 478 0,'-1'0'202'0,"9"0"-107"0,16 0-7 16,1-1-68-1,118-4 2-15,-110 4-17 0,34-5 1 0,-67 6-4 16,64-3 1-16,-1 0 8 0,3 0 1 16,-6 1-2-16,-2 1-1 0,-4 1-9 15,-5 0 1-15,-32 0-44 0,23 1 0 0,-10 1-77 16,-9-1 2-16,3 1-57 15,-14-1 2-15</inkml:trace>
  <inkml:trace contextRef="#ctx0" brushRef="#br0" timeOffset="41267.37">16475 6968 334 0,'-47'-7'203'0,"12"3"-149"0,5 3 0 16,1-2-13-16,-111-17 1 0,111 14 10 16,-47-10-9-16,18-5-26 15,16 1 2-15,16 3-12 16,2-2 1-16,4-1-4 0,2-4 1 0,4 0-4 16,1-1 0-16,2-1-1 0,1-1 0 15,1 1-2-15,6 14 1 0,-3-13 0 0,4 2 1 16,1 0-1-16,-1 0 0 0,2-2 1 15,0 2 1-15,0-1-1 0,0 12 1 0,0-12 0 16,-1 0 1-16,1 0-3 0,-2-10 1 16,1 25 0-16,-1-22 1 0,2 11 0 15,0 2 0-15,-2 8-2 0,2-5 0 0,0 1 1 16,0-1 0-16,0-1 0 0,0 5 1 16,0-4-2-16,0 4 0 0,0-4 0 15,0-1 0-15,0 0 1 0,0-2 0 16,0 11-1-16,2-23 0 0,1 11 1 15,2 1 0-15,4-11 0 0,3 9 0 0,-1 1 0 16,3 1 0-16,-2-2 2 0,2 4 0 16,0 1 3-16,3-4 1 0,-5 9 0 0,-6 6 2 15,4-4-2-15,0 2 1 0,-4 1 2 16,5-1 1-16,10-3 0 0,-13 3 2 0,9 0-5 16,14-7 1-16,-9 0 0 0,4 1 0 15,30-15 9-15,7-2 0 16,0 3-10-16,-14 6 0 0,-18 9-5 15,0 1 0-15,3 3-3 16,-2 2 1-16,-3 0 0 16,-20 4 1-16,1 1-1 0,20-1 1 15,-11 1-1-15,0 0 0 0,-12 1 2 16,10 2 0-16,4 0-2 0,8 3 1 0,-18-2 0 16,24 4 1-16,-11-2-2 0,-1 3 1 15,-1-2-1-15,4 0 1 0,-1 2 1 0,1-1 0 16,1 0-2-16,-14-2 1 0,12 2-1 15,15 3 0-15,-11-2 0 0,-2-3 0 0,1 1-2 16,2-1 1-16,-1 2 2 16,-3 1 0-16,-3-1-2 0,-4 0 0 0,-11-2 2 15,6 5 0-15,8 4 1 0,-14 0 0 16,-2-1 0-16,-1 2 1 0,-3 2 1 16,0-8 1-16,-2 21-2 0,0-7 1 0,0-2 0 15,0-8 1-15,0 12-2 0,0-1-1 16,0 0 0-16,0 1 0 0,3-14-2 0,-3 12 1 15,6 12-1-15,3-1 0 0,2-11 0 16,0-3 0-16,0 1 1 0,-1-5 1 0,-4-7-1 16,5 11 0-16,7 5 7 0,-7-6 0 15,-6-9 17-15,9 19-1 0,-11-8 5 16,-2 1 0-16,-1 7 20 0,-1 5-17 16,-2 0-25-1,-1-20 0-15,-2 18-5 0,-3 6 0 0,5-17 1 16,-3 3 0-16,0-1 2 0,-5 0 1 15,2 3 7-15,-5-2 1 0,0 2 3 16,-5 1 0-16,-1 3-13 0,-18 13 1 0,14-14-18 16,0 1 0-16,-1-3-65 0,-3-4 0 15,3-3-137-15,17-14-1 0</inkml:trace>
  <inkml:trace contextRef="#ctx0" brushRef="#br0" timeOffset="46123.85">3119 7106 375 0,'14'0'226'0,"-3"0"-184"0,0 0 1 0,0 0-21 16,0 0 1-16,35-3-7 0,82-9-13 16,-160 17-5-1,83-9 1-15,7 0-3 0,-9 2 1 0,-9 2-4 16,-5 0 1-16,-18 3-1 0,31 3-1 15,-19 0 5-15,-3 0 0 0,17 5 8 0,-18-5 2 16,4-3-2-16,6-1 0 0,-17-2-4 16,21 0 1-16,4-2-3 0,3 0 1 0,5-3 0 15,1 2 1-15,12-4 21 0,15 3 81 16,108-1-80 0,-115 5 0-16,-9 0-16 0,-5 7-1 0,0 2-2 15,-2-1 1-15,1 2-1 0,-60-12 0 16,86 12 0-16,-31-4 0 0,-24-6-1 15,27 3 0-15,2-1-1 0,-5-2 1 16,-1 0-1-16,1 0-1 0,-27 0 0 16,22 0 0-16,-1-2 1 0,22 1 0 0,-26-2-3 15,-1-2 1-15,0 1 0 0,1 1 0 16,1-2 0-16,0 1 0 0,4-1 0 16,1-2 0-16,3 2 0 0,1-1 1 0,-1 2 19 15,2 0 1-15,-2 3 31 0,-2 1 1 16,-26 5 1-16,47 1 0 0,-22 5 28 0,31 11-35 15,-19-5-33 1,1-6 0-16,2-6-2 0,-3-5-1 0,5 0 7 16,5 0 1-16,44-1 3 0,-30-6 0 15,16 1 35-15,60 4 17 16,4 2-31-16,-58 2 0 16,-15 3-20-16,-4 4-1 0,3 2-16 15,-5-4 0-15,4-3-4 0,-1-3 1 0,0-1-9 16,3 0 1-16,4-1-12 0,-5-7 0 15,-1 4-7-15,-7 3-1 0,-5 1-10 16,-10 0 0-16,-4 0-45 0,-12 0 1 0,-61 0-154 16,27 1 0-16</inkml:trace>
  <inkml:trace contextRef="#ctx0" brushRef="#br0" timeOffset="49180.35">23980 8943 640 0,'-3'1'287'0,"0"1"-225"15,6-1 1-15,-3-1 13 0,3 0 1 16,5 2 6-16,22-1-47 15,27-5-25-15,1-4-1 0,13-2-8 16,32-10 1-16,-33 11-2 16,3 0 0-16,32 1-2 0,-41 7 0 0,-1-1 3 15,3 2 1-15,-2 0-2 0,9 0 1 16,2 0 0-16,-2 0 0 0,0 0 7 16,-1 0 2-16,-3 2 10 0,-9 0 0 0,-65-2 3 15,61 4-1-15,-7-1 2 0,-4 2 0 16,2 3 19-16,27 5 7 15,-19-2-30-15,-4 0 0 0,-5-5-8 16,-5-1 0-16,5-4-7 0,-20-1 1 16,28-3-4-16,3-1 1 0,3-1-1 15,-2-2 0-15,-2-2 7 0,-6 2-1 16,-7 0-1-16,-2 5 0 0,-10 0 0 0,0 1 0 16,-8 1 4-16,2 1 0 0,1 2 14 15,-3-2-5-15,32 5-16 16,-9-4 1-16,6-1-5 0,5-1 1 15,-4 0 0-15,3 0 0 0,-30 0-1 16,56 1 0-16,-38 3 3 0,-3 2 1 0,-11 3-2 16,-4-2 1-16,5 9-3 0,-26-11 1 15,7 2-2-15,-11-7 1 0,9 10-20 16,-6-8 1-16,-8-5-46 0,4 3 0 0,0 1-116 16,1 0-1-16,-4 0-314 15,-2 2 1-15</inkml:trace>
  <inkml:trace contextRef="#ctx0" brushRef="#br0" timeOffset="50147.86">17754 9045 870 0,'-5'0'367'0,"5"0"-308"0,12-10-13 16,0-4-30-16,13-5 0 15,35-22-5-15,6 5-1 0,-43 28 2 16,46-12 0-16,-26 16 15 0,-2 3-1 0,2 1 54 16,-18 8 4-16,-5-1-51 15,15 7-1-15,15 15-1 16,-24-12 1-16,44 0 25 0,30-11-18 15,-43-9-26-15,-9-7 0 16,144-18-6-16,-129 11 1 0,-10 4-8 0,-22 8 1 16,-22 4-12-16,10-5 1 0,-5 5-82 15,-7 9-348-15</inkml:trace>
  <inkml:trace contextRef="#ctx0" brushRef="#br0" timeOffset="50552.36">19552 8981 856 0,'-2'3'448'0,"7"0"-273"0,3-3-123 15,7 1 0-15,-1-2-36 0,30-2 1 16,-2-4-5-16,30-8 0 0,-18 4 9 15,7 0 2-15,-4 5 3 0,-2 3 1 0,-21 4 31 16,0 7 5-16,53 8-37 16,2 15 1-1,-26 3-13-15,-24-13 0 0,4-8-10 0,3-3 1 16,2-5-21-16,-1-3 0 0,-26-3-55 16,21 0 2-16,-28 0-253 0,18-1 0 0</inkml:trace>
  <inkml:trace contextRef="#ctx0" brushRef="#br0" timeOffset="54640.08">4730 8686 869 0,'-14'0'390'0,"8"0"-340"0,3 0 0 0,0 0 1 15,3 0 0-15,-3-1-26 0,3-1-1 16,6 1-18-16,0-3 0 0,43-18-3 0,57-14-3 16,-4 3-4-1,-4 2 1-15,-26 15-3 0,-1 5 1 16,1 4-1-16,-6 7 1 0,-3 0 4 15,-5 2 0-15,-61 3 1 0,57 8 1 0,23 10 1 16,-13 14 1-16,-25-15-1 0,-1-1 1 16,-4-6 1-16,1 0 0 0,-3-3 0 15,-1-3 1-15,17-4 5 0,-13-5-22 16,-4-3 5-16,24-3 1 16,2-4 0-16,-5-1 0 0,-10-2 1 15,19 2 1-15,-25 9 8 0,-2 2 0 0,-19 0 9 16,14 5 0-16,3 5 20 0,13 2 9 15,27 8-34 1,-13-9 1-16,5-8-10 0,-9-3 1 16,2 0-6-16,-25 0 0 0,30 0 0 0,-1-2 0 15,-29 2 3-15,30 0 1 0,27 3 8 16,-31 5 0-16,27 11 10 0,-29 4 1 0,35 15 0 16,-27-12 1-16,3-5-6 0,2-3-1 15,5-7-4-15,5-8 1 0,6-3-6 16,4 0 0-16,4-3-5 0,6-8 1 0,-2-4-3 15,-8 8 1-15,-3 1 0 0,-8 5 0 16,-1 1 1-16,-10 0 1 0,0 6 5 16,-3 15 0-16,1 3 5 0,7-3 0 15,1-2-1-15,7-6 2 0,2-2-4 16,2-7 0-16,2-1-3 0,8-3 1 0,6-2 0 16,10-6 1-16,6-3 7 0,11-4 1 15,21 1 18-15,90-1 7 0,9 3-25 16,-83 8 1-16,-23 3-9 15,-10 0 1-15,-2-4-11 0,-2-9 1 0,25-6-37 16,82-16-42-16,-4-8-77 16,-30-4-263-1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2:12:29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2780 6488 465 0,'0'0'208'0,"0"0"-125"16,4 0-11-16,4 0-55 16,-4 0 1-16,4 0-9 0,5 0 0 15,10 0-2-15,6 0 0 0,-10 0 5 0,4 0 0 16,-2 0 2-16,2 0 0 0,1 0 1 16,1 0-1-16,3 0 18 0,10 0-11 15,-1 0-13-15,-19 0 1 16,20 0-4-16,2 0-1 15,-4 0-2-15,-2 0 1 0,-2 0-3 0,18 0 1 16,-14 2 19-16,-2 1 1 0,4 1 6 16,3 2 1-16,3-1-15 0,3 0 0 0,4-2-5 15,1-2-1-15,3-1-5 0,2 0 1 16,-25-1-1-16,30-1 0 0,35-2-1 16,-28-2 0-16,0 2-2 0,67-1 0 0,-73 5-1 15,-4 0 1-15,-1 0 1 0,-60 0 1 16,32 0 6-16,24 0 0 0,6 0-3 0,-2 0 0 15,5 0-2-15,0 1 0 0,6-1-1 16,1 0 0-16,3 0-1 16,39-3 1-16,43-7-6 0,-78-2 1 0,1 0-3 15,-4-2 0-15,-1 2 3 0,-5 4 0 16,-5 4-1-16,-8 1 1 0,-26 3 2 0,-7 0-1 16,30-1 3-16,-3 1 2 0,-7 0-1 15,-19 1 0-15,41 2 1 0,-20 0 0 0,1 0 0 16,3-2 0-16,0 0 0 0,1 0 0 15,2-2-3-15,-24 1 1 0,50-4 1 16,-23 0 1-16,-2 0-3 0,0 2 1 0,-1-3 0 16,0 1 1-16,-7-2-2 0,2 3 1 15,-4 0 1-15,2-2 1 0,-1 1 3 0,4 1 1 16,2-4 15-16,4 3 0 0,4-5 18 16,32-1 1-16,-21 2 6 0,2 3 1 0,46-2-4 15,-36 1-1-15,18-3 1 16,58-5-26-16,7-3-15 15,-60 7 0-15,-10 4-1 0,-1 0 0 16,0 3 0-16,-8 1 0 0,-1 2-1 16,-4 0 1-16,-1 0 2 0,-6 4 0 0,-3 0 1 15,-7 5 0-15,-1 3-3 0,-67-12 0 16,84 15-42-16,-38-3 0 0,-11 0-37 16,-9-1-1-16,-17-7-267 0</inkml:trace>
  <inkml:trace contextRef="#ctx0" brushRef="#br0" timeOffset="3697.5">9335 9689 450 0,'-3'0'268'0,"1"0"-232"15,4 0 2-15,-2 0-20 0,0 0 0 0,0 0 2 16,0 0 2-16,0 0-9 0,3 0 1 16,0-3-4-16,2 3-1 0,4 0 0 15,29-7 1-15,-18 2 0 0,8 0 2 16,-5-1-1-16,0 0 0 0,9-5 20 15,7-9-5-15,27-13-14 16,-46 23-1-16,35-17-5 0,-26 14 0 16,3 1 0-16,0 5 0 0,1 2 3 0,-18 5 2 15,16 1 4-15,-14 4 0 0,24 8 1 16,-13 4-1-16,-4 0-7 0,9 18 0 0,-24-23-3 16,20 22 1-16,-17-25-3 0,7 10 1 15,4-1 11-15,4-2 0 0,4-3-4 16,24 1-1-16,-16-12-6 0,-16-2 0 0,17 1-2 15,-19-1 1-15,21-1-4 16,-2 0 0-16,-19-2-3 0,39-2 1 0,-23-2-3 16,0 1 1-16,0 1-1 0,-4 0 2 15,0 4 3-15,-3 0 0 0,-2 1 1 16,14 0 1-16,-30 2 1 0,14 6 1 0,15 7 0 16,-14 1 0-16,0-1 1 0,18 8 0 15,-15-11 1-15,3-2 0 0,15-2 2 0,19-1-2 16,-35-7-3-1,31 2 1-15,-34-6-2 0,31-1 0 0,-32 2-3 16,52-6 1-16,-23 3-1 0,-4 2 1 16,-5 0 1-16,-1 3 1 0,-6 1 1 15,-3 3 1-15,-20-1 4 0,34 5-1 16,-23 1 4-16,0 2 0 0,10 4-1 16,-17-1 1-16,-12-9-1 0,16 3 0 0,11 1-1 15,-6-8 1-15,9-3-7 0,-14 0 1 16,26-6-3-16,7-2 1 0,34-8-2 15,-23 6 1-15,-4 2-6 0,-2 2 1 0,-1 4-7 16,-4 1 0-16,34 1-23 0,1 3-2 16,-5 0 23-16,-32 0 0 15,-4 0 5-15,-51-4 0 0,52-2 5 16,1 1 1-16,5-4 2 0,28-5 1 0,-28 6-2 16,-1 1 1-16,-5 3 4 15,-29 4 0-15,24 0 10 0,-7 0 2 16,-23 5 17-16,37 5-11 0,-32-1-13 15,10 12 1-15,-26-18 0 16,7 6 0-16,11-2-4 0,-1-5-1 0,-7-5-2 16,38-3 1-16,-29-4-2 0,55-10 0 15,-16 0 0-15,41-9 1 0,-39 15 6 16,-1 0 0-16,-10 10 5 0,-5 0 2 0,-33 4-2 16,21 0 1-16,-25 2-2 0,17 0 0 15,-6 0-4-15,10 5 0 0,-25-4-1 0,13 3 0 16,4-1-1-16,21-2-1 15,-9-2-3-15,-14-1 1 0,23-2-2 0,-21 0 0 16,53-3 1-16,-27-2 0 0,7 0 36 16,-5 6 35-16,-35 7-41 15,50 3 0-15,-36 4-14 0,-3 13 0 16,-16-8-7-16,11 3 0 0,-14-17-3 16,13 3 1-16,15-3-3 0,9-4 1 0,-17-6-7 15,39-3 1-15,7-1-1 0,54-15 0 16,6 8 0-16,-47 16 0 0,1 1 0 15,-4 2 0-15,-1 6-1 0,-1 12 0 0,-2 6 3 16,0 1 0-16,2 1 0 16,2-10-1-16,6-6-7 0,8-10 2 0,8-2-17 0,10 0 0 15,7-2 2-15,2-13 0 16,4-2 8-16,6-10 2 0,1 1 7 0,-4 13 1 16,-3 5-1-16,-19 7 1 0,-5 4-1 15,-16 13 1-15,-5 6 1 0,-8 7 1 0,2 3 1 16,-3-3 0-16,2-2-3 0,4-1 0 15,4-5-3-15,1-12 1 0,4-4-1 16,7-3 1-16,5-2 3 0,5 3 0 0,3 3 1 16,-1 4 0-16,-6 3 2 0,-3 3 1 15,-3 2 0-15,-7 4 0 0,0 4-3 16,-4 1 1-16,-1-1 0 0,-2 0 0 0,3-3-7 16,1-8 0-16,1-5-13 15,9-3-1-15,28-2-26 0,88-4 31 16,3-1 15-16,-90 0 0 15,-20 0 4-15,-11 0 0 0,-4 3 1 0,-8 4 1 16,-5 6-4-16,-9 0 0 0,-4-1-6 16,-2-6 1-16,12 0-48 0,50-5-15 15,13-2 55-15,-45-7 1 16,-9-2 15-16,4 0 0 0,0 5 12 16,-10 3 1-16,8 4 21 0,36 8-27 15,-17 20-12-15,-43-8 0 16,-12-7-13-16,7-6 1 0,1-1-31 15,4-8 0-15,4 0-10 0,3-11 1 16,4-3 36-16,2-11 1 0,3-4 40 16,3 3-1-16,0 2 39 0,-3 2 1 0,0 3-20 15,-12 3 1-15,-3 2-23 0,-14 12 1 16,0 2-10-16,-30-1 0 0,27 0-10 0,0-4 1 16,4-1-18-16,-24 0 0 0,66-12-15 15,-22 2 2-15,62-18-1 0,34-20 39 16,-4 10 15-16,-68 15 0 15,-16 7-3-15,-12 10 2 0,-3 8-17 16,-10 3 0-16,-3 1-22 0,-4 0-1 0,-56 1-147 16,48 2 1-16</inkml:trace>
  <inkml:trace contextRef="#ctx0" brushRef="#br0" timeOffset="12625.2">2673 10971 480 0,'2'-4'226'0,"9"-2"-155"0,9-2-12 15,-3-1-41-15,33-12 1 16,7 0-9-16,-21 13 1 0,-17 6-5 15,20-4 1-15,-2 1-1 0,1 3 0 0,-18 2 0 16,19-1 0-16,-1 1 0 0,-21 1 1 16,47 5 53-16,-7 1 17 15,3 1-57-15,3 0-1 0,2-2-6 16,-2-2 2-16,-10-4 0 0,1-3 1 16,0-1-4-16,1-5 0 0,0-1-5 15,25-11 0-15,-29 6-3 0,24-6 1 16,-30 11-1-16,-1 1 1 0,-4 4 2 15,-23 2 0-15,28 0 19 0,1 2 7 16,-23 0-11-16,15 1 1 16,-1 0 2-16,-8 0 2 0,-12 0-7 0,9 0 1 15,19-2-3-15,-13 0 1 0,8-3-4 16,-2-2 0-16,16 1 3 0,43-8-2 16,-23 5-10-16,7 2 1 15,-17 0-1-15,-39 7 2 0,23 0 0 16,4 3 1-16,-3-1 11 0,-3-1 2 0,-21 0-7 15,45 3 0-15,-22-1-2 16,0-1-1-16,2-1-4 0,2-1 0 0,1-1-3 16,-22 1 2-16,27-2-4 0,31-2 1 15,-28 1-4-15,-2 1 0 0,-1 0 0 16,-6 2 0-16,-30 2-21 0,25 0 2 0,13 4-106 16,-26 4 2-16,-10-3-302 0,-19-2 0 15</inkml:trace>
  <inkml:trace contextRef="#ctx0" brushRef="#br0" timeOffset="13914.2">12956 12651 450 0,'5'0'212'0,"-2"0"-142"16,0 0 0-16,0 2 8 0,1-1 0 0,-1 0-24 15,7 1 0-15,3 0-26 0,3-2 1 16,9-8-16-16,12-7 2 0,-8-3-10 16,5-4 0-16,17-12-2 0,-10 12 0 0,-1 2-3 15,2 0 0-15,0 2-3 0,-2 0 1 16,1 8 6-16,0 6 0 0,-1 4 14 0,-21 0 2 15,8 8 36-15,54 17 8 16,15 27-35-16,-44-14 0 0,-11-13-3 16,-1-1 2-16,-5-7-8 15,1-3 1-15,1-5-6 0,-2-2 0 0,20-3 3 16,-13-7-4-16,-8-5-12 16,31-6 1-16,37-16-1 15,-25-9 0-15,-25 16-1 0,-2 2 0 0,-3 3 7 16,2 8 0-16,-6 6 12 0,-3 1-1 15,-20 6 5-15,-2 1 0 0,17 3 3 16,1 4-1-16,-4 2-4 0,17 8-1 0,-20-9-5 16,13 3 0-16,-18-13 6 0,27 3-7 15,11-4-12-15,-33-1 0 16,37-1-1-16,-2-2 1 0,-36 1-2 16,29 0 1-16,27-1-3 0,-30 3 0 15,-8-1 0-15,-3 1 1 0,-5 0-25 16,-23 0 2-16,15 1-65 0,11 0 1 0,-13 5-172 15,-22-5-1-15</inkml:trace>
  <inkml:trace contextRef="#ctx0" brushRef="#br0" timeOffset="17988.84">17914 12364 507 0,'0'-2'245'0,"0"2"-210"0,0 0 0 0,0 0 10 16,4-1 0-16,-1-3-10 0,6 2 1 15,14-3 9-15,19-9-10 16,19 1-19-16,-14 9 2 0,-8 0 7 16,-22 4 2-16,12 2 1 0,-1 0 1 15,5 5 31-15,3 0-1 16,-3 4-34-16,23 6-1 0,-24-12-6 15,-7-2 0-15,4-1-4 0,-15-2 2 16,18-2-3-16,13-2 0 0,-27 0 8 16,34-10 0-16,-7 2 34 0,10 3-19 15,-3 2-22 1,-3 3 1-16,-10 4-2 0,-26 0 0 0,13 0 5 0,0 0-1 16,0 0-2-16,1 0 2 15,1 0-1-15,6 0 1 0,11-1 18 0,12-3-10 16,-1 1-16-1,2-3 0-15,-3 3-1 0,-13 1 1 0,-11 0-5 16,-2 2 1-16,-2 2-4 0,-2-1 1 16,1 2 0-16,-3 0 1 0,-1 3-11 15,-4 0-1-15,0-4-34 0,-5 2 1 0,-10-4-125 16,0 1 1-16,-35-9-773 0</inkml:trace>
  <inkml:trace contextRef="#ctx0" brushRef="#br0" timeOffset="20969">14044 12260 136 0,'-12'-9'108'0,"1"-1"-74"0,5 1 1 0,-2 1-6 15,-13-14 0-15,7 2-8 0,3 10 0 0,8 4-10 16,-6-6 1-16,1-1-8 0,1-2 0 16,-1-1-3-16,0-2 0 0,2 1 0 15,-3 2 1-15,3 1-1 0,6 4 0 0,-8-15-12 16,2 1 0-16,-1 4 7 0,-1-3 1 16,1 2 3-16,1 2 1 0,0-2-3 15,3 2 1-15,-5-2 0 0,4 0 1 0,2 13 0 16,-1-16 0-16,0-5-1 15,3 9 0-15,0 0 1 0,-3 0 0 0,3 2-2 16,3 7 1-16,-3-7-2 0,3-1 0 16,0 1 1-16,3 0 0 0,2 3 0 15,-2-1 0-15,5-5 1 0,-6 8 1 0,-2 8 3 16,1 1 0-16,5-7 5 0,-1 3 1 16,-8 11 9-16,6-11 0 0,5 3 32 0,-2-2-8 15,34-25-28 1,-23 18 2-16,-2 1-10 0,-2 2 1 0,4-4-4 15,-6 7 0-15,-5 6 4 0,8-2 0 16,1 0 10-16,1 4-1 0,0 0 2 16,-1 0 2-16,-8 4 2 0,18 5 2 0,-14-1 22 15,36 15-9 1,-10-5-20-16,28 6 0 0,-33-10-1 16,2-1-1-16,1-2-1 0,2-4 1 15,2 0-4-15,1 3 0 0,-2 2-3 16,-19-5 1-16,15 5-1 0,-2 2-1 0,11 6 4 15,-20-4 0-15,5 6 20 0,-16-2 1 16,11 11-17-16,5 18 0 16,-23-24-1-16,-2 0 1 0,-4 3-4 15,2-2 1-15,-4-9-4 0,1 14 1 0,-2-13-4 16,-1 1 0-16,-5 34-4 16,-1-18 1-16,-10 17 0 0,1-20 0 0,-11 14 0 15,4-13 0-15,-2-7 1 0,-2-1 1 16,0-7 0-16,-5 1 0 0,-1-2-3 15,-2-3 1-15,1-3-6 0,-3-3 1 0,-1-2-1 16,21-5 1-16,-18 3-8 0,1-3 1 16,20-1-22-16,-28-1 0 0,29-4-38 15,-11-1-1-15,-8-12-82 0,17-2 0 0</inkml:trace>
  <inkml:trace contextRef="#ctx0" brushRef="#br0" timeOffset="21821.51">17550 12129 312 0,'-22'-6'182'0,"4"-3"-77"0,6-1-61 15,3 3 0-15,-23-29 14 0,15-13-22 16,12 5-31-1,5 6 1-15,0 25 5 0,2-1 1 16,3-18-5-16,5 2 0 0,1-1-4 16,13-18 0-16,-2 16-3 0,6-17 1 0,-7 19-1 15,1-1 1-15,-4 4 1 0,1 2 0 16,-1 6-1-16,-3-3 0 0,-5 16 1 16,-1 0 1-16,18-17 5 0,-6 12 2 0,3 4-3 15,4 3 0-15,1 1-3 0,6 4 1 16,4 6-2-16,-16-2 0 0,22 7-2 0,28 16 1 15,4 10-1-15,-25-9 0 0,2 1-1 16,-2 1 1-16,-3 5-1 0,-2 1 0 16,-2 2 1-16,-1 1 2 0,-3 1 6 0,-3 2 1 15,-6 2 7-15,-2 2 1 0,-9-3-4 16,-2 3 1-16,-9 10 21 0,-13 6 2 16,-11-37-25-1,2-6 1-15,-32 45-1 0,-11-26 0 0,13-19-8 16,-6-1 1-16,-4-7-11 0,0-1 0 15,-2-7-19-15,-2 2 1 0,15-3-36 16,-40-1-87-16,44-2-7 16,-35-1 2-16</inkml:trace>
  <inkml:trace contextRef="#ctx0" brushRef="#br0" timeOffset="23825.51">12577 12418 288 0,'-38'-16'157'0,"13"8"-115"0,7-1 0 16,-1 1 16-16,-66-31 0 0,69 30-28 16,-13-11 0-16,-4-2-25 0,0-3 2 15,-4-2 4-15,-3 1 0 0,-8-15 18 16,-12-9 16-16,5 2-20 15,15 8 1-15,11 11-10 0,1 0 0 16,4 1-4-16,-1 2-1 0,5 2-5 0,0 1 0 16,14 10 0-16,-7-9 1 0,-5-16-1 15,10 13 2-15,4-2-7 0,4 14 1 0,-3-13-1 16,3 13 1-16,0-27-2 0,0 15 1 16,0-2-1-16,0 15 0 0,0-2-1 15,3-10 0-15,1-14 1 0,1-3 0 0,1 16-1 16,-1 0 0-16,1 1 1 0,2 1 0 15,1 2-1-15,-3 1 0 0,1 10-2 16,2-9 1-16,8-7-1 0,-5 10 2 16,3 0 1-16,10-10 0 0,-5 9 0 15,3 1 0-15,-7 9 0 0,28-14 0 0,-26 12 0 16,38-14 1-16,-12 6-2 0,1 1 1 16,4 0 0-16,-5 4 1 0,4 1 3 0,0 1 0 15,1 0 0-15,-4 2 0 0,-23 7 3 16,24-4 0-16,11 2 19 0,-15 2 6 15,28-2-16-15,7 3 0 16,-42 3-1-16,82 2 1 0,14 13 4 16,-73 4 2-16,0 3 4 0,-11 8 2 0,6 24 45 15,-5 36-3 1,-15 11-48-16,-23-9 1 0,-13-20-12 16,-11 8 1-16,-3 0-4 0,-11-2 1 15,-2-1 3-15,-4-2-1 0,-2-3 1 16,-3-13 0-16,-1-6-4 0,-4-3 0 0,-1-4-5 15,-9-3 1-15,0-3-14 0,-1-4 1 16,-2-6-52-16,-1-4 1 0,-4-4-57 0,-2-3 0 16,-10-8-138-16,-8-7 0 0</inkml:trace>
  <inkml:trace contextRef="#ctx0" brushRef="#br0" timeOffset="30253.52">2377 15377 636 0,'0'2'291'0,"-1"-2"-263"15,2 0-1-15,-1 0 0 0,0-2-10 16,0 0-13-16,3-4 0 16,2 3 0-16,4-6 1 0,33-39 0 15,-20 31 0-15,19-9 0 0,-12 9 1 0,5-3 1 16,-1 2 1-16,4 0-1 0,1 1 0 15,2 0 5-15,-1 4-1 0,0 5 0 16,-2 1 0-16,-19 7 3 0,20-2 0 0,-5 2 9 16,-17 0 2-16,1 4 34 15,32 4 0-15,-16 3-26 0,19 8 0 0,-17-4-17 16,0-2 1-16,3-4-3 0,15 2 1 16,-35-9-2-16,18 2 1 0,-3 0-3 15,-14-4 0-15,16 0-7 0,0-4 0 0,4-2-2 16,1-5 1-16,26-18 1 0,17-17-10 15,-22 15 4-15,-16 12 0 16,-10 13 16-16,7 2 9 16,-4 11-14-16,-27 0 2 15,1-1 0-15,14 8 1 0,6 10-5 0,-9-7 1 16,0-3-1-16,13 3 2 0,-12-10 0 16,4-3 1-16,-11-3-5 0,18 1 1 15,-16-5-5-15,19-1 1 0,2-6-2 16,22-10 1-16,-23 4-4 0,-2 1 1 0,-1 3 6 15,-4 6 1-15,-3 3 1 0,0 3 0 16,-18 3 0-16,14 2 0 0,10 8-3 16,-12 2 1-16,-2-1 0 0,1-2 0 0,-8-8 4 15,8 5 2-15,17 0-3 0,-7-7 0 16,2-4-3-16,3 1 1 0,3-5-7 16,-18 1 0-16,20-6 0 0,21-8 0 0,-21 10 2 15,-4 5 1-15,1 2 4 0,-22 4 0 16,16 5 1-16,1 3 0 0,-5 5-1 0,12 10 0 15,-15-7-1-15,-4-2 1 16,8-1 11-16,5-3-1 0,2-8-13 16,3-2 0-16,-5-7-1 15,-6-4 0-15,-13 3-3 0,13-2 0 0,14-8-2 16,-31 15 1-16,28-5 1 0,-15 5 1 16,-2 1-1-16,-1 0 1 0,0 0 3 15,1 0 1-15,-12 0-2 0,12 0 0 0,3 0-1 16,0 0 1-16,-3 0-1 0,2 0 1 15,-2 0-1-15,1 0 2 0,-2 0-1 16,0 0 0-16,1 0-1 0,1 0 1 16,-1 0-1-16,-1 0 1 0,-9 1-1 15,20 1 1-15,0 2 0 0,-10-1 1 0,-2 2-3 16,-2-2 1-16,1 1-7 0,-1-2-1 16,-13 0-49-16,1 1 0 0,12 2-159 0,-16-3 1 15</inkml:trace>
  <inkml:trace contextRef="#ctx0" brushRef="#br0" timeOffset="36545.05">16002 17262 991 0,'-12'0'429'0,"7"0"-314"0,2 0-19 16,0 0-63-16,0 0 2 15,9 0-8-15,-3 0-1 0,5 0 9 0,23-2-11 16,32-2-15 0,-2-1 1-16,8-1-6 0,-4 2 1 0,-16 1-5 15,-3 2 0-15,-7 1-3 0,-7 0 1 16,-6 0-25-16,-17 0 2 0,20 0-78 0,-14 0 1 15,-10 1-121-15,9 1 0 0</inkml:trace>
  <inkml:trace contextRef="#ctx0" brushRef="#br0" timeOffset="37237.51">17995 17265 922 0,'0'0'452'0,"0"0"-297"15,4 0-63-15,5 1-73 16,-3-1 1-16,10 0-10 0,4 0 0 16,14 0-5-16,-8 0 1 0,-3 0 0 0,3 0 0 15,-5 0 3-15,2 0 1 0,-1 0-3 16,-2 0 1-16,-2 0-2 0,-1 0 1 0,-6 0-1 15,0 0 1-15,-5 0-3 0,1 0 1 0,-14 0-3 16,11 0 1-16,-2 0-2 0,-1 0 0 16,1 0-8-16,-2 0 0 0,1 0-21 0,-1 0 1 15,2 0-136-15,-2 0-158 16,-5-4-393-16</inkml:trace>
  <inkml:trace contextRef="#ctx0" brushRef="#br0" timeOffset="38285.51">15193 15068 717 0,'2'0'328'0,"-1"0"-255"0,2 0 0 0,0 4-8 15,3 6 1-15,4 13-16 0,6 24 1 0,-6-2-17 16,-1 5 0-16,-3 15 7 16,0 17-22-16,-3-3-14 15,-3 32 1-15,0-67-2 0,0-50 2 16,0 42-8-16,0-22 2 0,-2 18-28 16,-2 8 0-16,-3-16-30 0,0 1 0 0,-8 8-35 15,9-25 1-15,-8 5-57 0,3-3 1 16,-9-2-45-16,8-6 1 0,3-6-115 15</inkml:trace>
  <inkml:trace contextRef="#ctx0" brushRef="#br0" timeOffset="38473.03">15041 15715 182 0,'-8'-21'208'0,"2"9"-113"0,1 3 1 0,2 2-44 16,-7-12 0-16,8 18 13 0,2 1 2 16,6 13 3-16,-7-15 2 0,2 4-24 15,7 7 1-15,3 5-5 0,21 38 1 16,0-14 3-16,-17-29 1 0,7 11-1 0,4-5 0 15,0-7 1-15,16-3 0 0,-27-6-16 16,14-5 2-16,7-15-10 0,28-32-33 16,-22 4-28-16,-16 8-1 15,-8 5-117-15,-7-11-234 16</inkml:trace>
  <inkml:trace contextRef="#ctx0" brushRef="#br0" timeOffset="46296.77">17474 14821 692 0,'0'-5'296'0,"0"3"-252"0,0 2 0 0,0 4 42 16,2-1 0-16,-2 7-23 0,7 25 0 15,-4 27-32-15,-2-33 1 0,1 30-15 16,0 5 0-16,-1 1-6 0,-1 71-1 16,0-65-3-16,0-5 0 0,0-2-4 0,-5-9 1 15,1-4-3-15,1-7 0 0,3-51-20 16,-6 44 1-16,3-7-41 0,-2-7 1 0,4-16-54 16,-1 1-1-16,-6 11-243 0,-1-23 45 15,-5 3 264 1,-9-13 0-16,-6-23 51 0,17 16 1 0,-17-26 101 15,9 9 136-15,14 27-162 16,2 7-1-16,-5-16 2 16,7 20 1-16,-2 3-4 0,10 10 1 0,-6-8-18 15,2 34 2-15,9 5-21 16,5-18 2-16,0-3-4 0,-6-15 1 0,23 12-6 16,3-11 1-16,-20-9-11 0,30-1 1 15,-29-8-18-15,17-8 1 0,1-7-30 0,13-28-1 16,-21 17-39-16,-1-4 1 0,-8 6-59 15,-5 3 1-15,-7 2-136 0,-3-2 1 0</inkml:trace>
  <inkml:trace contextRef="#ctx0" brushRef="#br0" timeOffset="51472.59">13939 17188 373 0,'-49'-14'141'0,"5"-6"-109"0,10 7 20 16,6 1 1-16,-119-58 50 15,118 53-31-15,-26-23-48 16,27 14 2-16,4 2-4 0,2 5 1 16,2 1 2-16,0-2 2 0,-3-7 16 0,-5-11-26 15,2-1-15 1,6 5 0-16,8 12-2 0,4 9 1 16,-13-23-1-16,10 16 0 0,-1 1 0 0,7 10 0 15,2 0-3-15,-7-10 1 0,3-7 0 16,4 7 0-16,2-1 1 0,1 2 1 0,0-2 0 15,0-1 0-15,0 0-2 16,0 10 1-16,0-12-4 0,0 2 1 0,1 11 0 16,1-20 1-16,5 1 1 0,1 7 1 15,-2 2 2-15,3-4 1 0,2 5-3 16,-3 3 0-16,3 2 1 0,-8 7 0 0,16-8 1 16,-5 2 0-16,13-6 0 0,-17 15 0 15,24-15-1-15,-11 7 1 0,3 1 1 0,2 2 0 16,1-2-1-16,2 2 1 0,-15 5-2 15,-2 0 1-15,35-5-1 0,-15 3 1 16,0 2 1-16,0 2 0 0,-16 2-1 16,21-4 0-16,-4 4 1 0,4 0 1 0,-1-1-2 15,-21 1 1-15,20 1-1 0,15 4 0 16,-20 1-1-16,2 3 1 0,13 11 1 16,-16-5 0-16,12 13 0 0,-15-10 2 0,-2 4-2 15,-12-10 1-15,12 8-2 0,11 17 1 16,-14-9 3-16,0 5 1 0,-6 0-4 15,-2-2 1-15,-3 3-1 0,0 5 0 0,-2 2-3 16,-4-2 0-16,-4-18-2 0,1 18 0 16,-3-20 0-16,0 19 0 0,0 1 4 0,0-20 0 15,-3 40 0-15,-5-22 0 0,-3-2 1 16,-10 20 0-16,1-17-1 16,-14 19 0-16,5-17 1 0,0-4 1 0,-7-3 1 15,-1-3 1-15,-4-3 2 0,-2-1 2 0,-5-2-2 16,-1 0 0-16,-3-4 0 0,-2-1 0 15,-1-8-1-15,1-1 2 0,2-2-4 0,6-5 1 16,26 0-7-16,-20-2 1 0,20-2-20 16,-19 1 1-16,-2-6-84 0,-22-14-146 15,-9-21-12-15,35 3-1 0,16 12 125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2:13:46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10442 9548 651 0,'-3'0'304'0,"2"0"-219"0,2 0-18 15,-1 0-21 1,0 0 0-16,5 0 25 0,4 0-24 16,14-4-28-16,21 0-1 15,21-7-4-15,-25 1 1 0,3-1-9 0,0-2 1 16,5 0-5-16,24-7 1 0,-24 5-4 16,1 0 1-16,-3 7 3 0,3 1 0 0,-23 7 11 15,23-3 2-15,2 2 9 0,-27 1 2 16,27 4 39-16,6 5-12 15,23 12-29-15,-32-3-1 0,-10 0-5 16,6-1 0-16,-13-10-3 0,1-3 2 16,-13-2-8-16,19-2 0 0,-15-3-6 15,22-4 0-15,7-6 4 0,32-14 0 16,27-7 10-16,-17 19 6 16,-8 11-15-16,-59 8 1 0,28 4 2 15,-39 1 1-15,21 7-2 0,12 12 1 16,-7 0 0-16,-15-15 1 0,-15-9-1 0,14 2 1 15,11-3-2-15,-23-3 2 0,15 0-4 16,1 0 0-16,-19-1-3 0,15-1 1 0,-4 0-4 16,0-2 1-16,-3 0-3 0,-11 3 0 15,-6 1 0-15,3 0 1 0,-10 0-3 16,5 0 0-16,3 0-7 0,-3 0 0 0,2 0-11 16,-2 0-1-16,0 0-23 15,1 0 2-15,1 0-67 0,-1 0 2 0,-1 0-241 16,0 0 0-16</inkml:trace>
  <inkml:trace contextRef="#ctx0" brushRef="#br0" timeOffset="8935.7">15847 9543 649 0,'-12'0'379'0,"4"0"-219"0,2 0-42 16,1 0-51-16,1 0-53 15,1 0 0-15,-2 0-11 0,10 0 0 16,-5 0-6-16,-2 0 1 0,2 0 4 16,0 0 0-16,2-3-1 0,0 3 1 0,3-2-2 15,3-4 1-15,3 0-6 0,36-25 1 16,-28 21 2-16,1 0 1 0,-2 5 4 15,-1 3 1-15,-2 3 6 0,-7 1 1 0,3 5 6 16,7 10 0-16,-15-6 4 16,-3-6-1-16,20 41 10 0,-13-37 0 15,0-3-7-15,13 16-1 16,8-12-4-16,-10-10-1 0,-6-3-10 16,21-3 0-16,-10-2 5 0,2-3 0 0,-1 3 14 15,-13 6 1-15,29-7-3 0,-17 8 1 16,8 0 5-16,-1 1-17 0,-4 0-8 15,1 0 0-15,-23 0-2 16,14 0 1-16,-4 0-35 0,5 0-109 16,-1 0-112-16,-1 0 2 15</inkml:trace>
  <inkml:trace contextRef="#ctx0" brushRef="#br0" timeOffset="12148.03">17495 9622 888 0,'-1'0'342'0,"1"0"-326"16,0 0 0-16,4 0 10 0,8-7-19 15,12-2 1 1,22-10 0-16,-13 8 15 0,-3 7-1 0,-4 1 14 15,0 3-1-15,-17 2 13 0,14 2 0 16,8 4-2-16,-14 3 1 0,3 1-11 16,-5 1 1-16,2 1-8 0,2-3-1 0,-10-8-9 15,21 8 0-15,3-8 11 0,8-2-8 16,-1-1-14 0,0 0 1-16,-13 0-3 0,-11 0-1 0,-11 0-3 15,2 0 1-15,-1 0-4 0,-4 0 0 16,-7 0-11-16,5 0 1 0,0 1-46 15,3 1 1-15,-3-2-129 0,0 2 1 16</inkml:trace>
  <inkml:trace contextRef="#ctx0" brushRef="#br0" timeOffset="14596.08">14343 9535 210 0,'-30'0'167'0,"8"0"-28"0,7 0 3 15,4 1-78-15,-13 0 0 16,13 0-33-16,6 0 0 0,2 0-14 0,14-3-1 15,-17 3 17-15,7-1 0 0,1 0-6 16,1 0 0-16,20 1 15 0,12-4-3 16,33-5-23-16,-10 1-1 15,-32 2-3-15,31-2 1 0,-3 3 4 16,1-2 0-16,1 6 6 0,-1 0 0 16,11 0 29-16,83 0 8 15,-49 0 13-15,-27 0 1 0,-5-1-24 16,9-4 0-16,1 3-22 0,2 0 1 15,0 2-11-15,-9 0 2 0,-7 0-7 16,-9 0 0-16,-61 2-8 0,57 1 0 0,-10 5-2 16,-4 2 1-16,11 6-2 0,-26-2 1 15,-3-1-14-15,3 7 2 0,-13-6-37 0,-3-2 1 16,-6-4-68-16,3 4 0 0,-6-9-262 16,0 7 1-16</inkml:trace>
  <inkml:trace contextRef="#ctx0" brushRef="#br0" timeOffset="18019.91">10467 10926 492 0,'-3'0'314'0,"0"0"-249"15,4 0 0-15,-1 0 13 0,0 0-34 16,0 0-9-1,2 0 1-15,-1 0-10 0,2 0 0 0,2-1-11 16,6 0 0-16,30-5-6 16,-1-2 1-16,-11-1-1 0,0 1-1 0,4 1-1 15,-1 1 0-15,-6 6 7 0,22-2 4 16,-1 2-5 0,-2 0 1-16,3 1 6 0,-12 0 0 0,-8 2-2 15,1 0 1-15,-1 3 1 0,10 2 1 16,-23-6 16-16,10 4 2 0,10-2 9 15,9-2-26-15,0-1-16 16,5-2 1-16,-26-2-4 0,50-8 0 16,-35 0-2-16,20-11 0 0,-22 6-4 15,0 4 1-15,12-2-4 0,-30 13 1 16,13-6-1-16,-2 6 1 0,-18 1 7 0,15-1 1 16,-15 3 1-16,26 5 1 0,-4 6 0 15,-14 4 1-15,-1-3 2 0,0 1 1 0,9 4 1 16,-6-7 1-16,-11-5 0 0,11 1 0 15,2-2 1-15,2-4-1 0,3 1-2 16,4-2 0-16,0-1-2 0,6-1 1 0,-21-2 1 16,3 2 1-16,38-2 4 0,-21-1 2 15,7-1 10-15,1 3 2 16,-1-2-17-16,-3 3 0 0,-3-1-4 16,-8 1 1-16,-8-1-6 15,0 0 0-15,9-6-9 0,-11 5 2 0,-11-2-34 16,9 0-1-16,-11 2-95 0,7-2 0 15,-12 4-296-15,6-3 0 0</inkml:trace>
  <inkml:trace contextRef="#ctx0" brushRef="#br0" timeOffset="20663.91">15440 10818 364 0,'-12'-1'321'0,"4"1"-224"0,3 0 0 0,-2-1-10 16,2 1 0-16,2 0-20 16,-6 1 1-16,0-1 10 0,18 1-46 15,-11-1-12-15,2 0 1 16,-1 2 6-16,2 1 1 0,4-1-6 15,1 2 1-15,17 13-3 0,19-7 1 0,-7-5-5 16,3 0 0-16,-7-4 14 0,32 3 9 16,1-2-20-16,1 1 2 15,-2 0-4-15,-12-2 0 0,-14 0 1 16,-5 1 0-16,-6 0-2 0,-9-1 2 0,4 4 0 16,-21-5 0-16,3 0 23 0,-3 0-8 15,0 0-27 1,-3 0 0-16,3 0-11 0,0 0 0 15,-3 0-24-15,0 0 2 0,-1 1-64 16,-4 0 0-16,3 0-157 0,-1 1 1 0</inkml:trace>
  <inkml:trace contextRef="#ctx0" brushRef="#br0" timeOffset="21864.02">17005 10723 441 0,'-3'0'263'0,"-1"0"-207"16,4 0 2-16,-4 0-21 0,8 0 1 0,-4 0-22 16,0 1 0-16,-4-1-15 15,4 1 1-15,0-1-8 0,0 0 1 0,-3 1 3 16,3-1 1-16,0 0 6 0,0 0 0 16,0 2-1-16,0-1 0 0,-1 0-11 0,1-1 1 15,-2 0-102-15,2 1-1 0</inkml:trace>
  <inkml:trace contextRef="#ctx0" brushRef="#br0" timeOffset="23256.53">16753 10818 658 0,'-6'0'361'0,"0"0"-249"16,2 2-78-16,2 1 0 15,6-6 56-15,4 6-22 16,5-1-50-16,25-1 1 0,37-1 0 16,-44 0 1-16,1 0 0 0,30 0 1 15,1 0-7-15,0 0-1 0,35 3 12 0,-33 3 16 16,-9-2-13-1,-5 0 0-15,-10 2-8 0,-16-1 1 16,-9-3-2-16,-6-1 0 0,1 2 8 16,-10-3 0-16,1 0 23 0,-5 0-16 15,3 0-27-15,1 0 0 16,-1 0-7-16,0 0 0 0,0 0-8 16,0-2 1-16,0 2-46 0,-1-1-71 15,-1 1 7-15,1-1 1 16,-1 0-113-16,-3-3 0 0</inkml:trace>
  <inkml:trace contextRef="#ctx0" brushRef="#br0" timeOffset="24872.02">15446 11391 728 0,'-6'-12'427'0,"0"5"-337"16,0 2 1-16,-2 0-24 0,-15-8 0 15,15 12-51-15,-10-1 0 0,-8 2-14 16,10 1 0-16,10 4 2 0,-17 10 0 0,11 5-5 16,0 23 1-16,12-25-4 0,-2 15 1 15,4 0-1-15,1-3 1 0,5-18 2 16,13 28 1-16,0-17-1 0,18 6 0 0,-16-11 1 15,-1-2 1-15,-12-10 3 0,6 9 0 16,-13-7 30-16,4 9 13 16,-14 10-33-16,-12-8 0 15,-10-3-7-15,-20 5-1 0,12-15-8 16,2-2 1-16,17-3-24 0,-16 3 1 0,3-2-29 16,3-1 1-16,8-1-56 0,2 0 0 15,15-3-76-15,-7-4 0 0,3-11-93 0,4-5 0 16</inkml:trace>
  <inkml:trace contextRef="#ctx0" brushRef="#br0" timeOffset="25080.02">15566 11764 593 0,'20'19'326'0,"1"-13"-215"15,1-2-49-15,-5-5-20 16,17 2 0-16,-8-16 75 15,-3-19-12-15,-26 8-71 16,-11-1 0-16,-12 11-14 0,-8 6 0 16,-22 2-20-16,15 6 0 0,26 4-24 0,-22-1 0 15,25 5-141-15,-14 2-299 16</inkml:trace>
  <inkml:trace contextRef="#ctx0" brushRef="#br0" timeOffset="25707.52">16994 11568 821 0,'-4'0'341'0,"2"0"-308"16,2 0 0-16,2 0 36 0,2-3-42 16,-4-1-25-1,11-4 1-15,-7 7-2 0,4-7 0 0,3-3-5 16,40-31 0-16,-42 26 7 0,-3 2 0 15,-2 1 3-15,-1 0-1 0,-6 7 1 16,-5-9 0-16,-3 9 6 0,-17-6 0 0,2 6 1 16,-5 2 0-16,-1 4 4 0,0 0 1 15,1 5 1-15,16-2 0 0,-16 14 36 0,-12 26 16 16,9 20-37 0,28-23 1-16,6-25-13 0,0 12 1 0,3 2-12 15,3-4 1-15,2-16-8 0,15 23 0 16,2-16-5-16,12 2 1 0,-7-13-15 15,-1-3 1-15,-11-2-39 0,12 0 2 16,4 0-32-16,3 0-1 0,-22-1 15 16,18 0 2-16,12-3-20 0,-23 1 0 0,-11-1-31 15,-5 1-1-15,17-6-66 0,-12-4 2 16,-10 4-186-16</inkml:trace>
  <inkml:trace contextRef="#ctx0" brushRef="#br0" timeOffset="26076.02">17395 11744 634 0,'5'0'441'0,"-2"0"-227"16,-1-7-70-16,-2-4-43 16,1-9-12-1,-1 11-49-15,-3-23 1 0,-2 27-22 16,-2-7-1-16,-8 5-8 0,13 13 2 15,-7-9-5-15,-21 1 1 0,11 10 5 16,-7 13-3-16,8-4-8 16,5 2 0-16,5-7 0 0,5-3 1 15,1 0-3-15,1 0 1 0,2-2-1 0,4 4 1 16,1-1-3-16,3 1-1 0,-3-13 1 16,5 5 0-16,22 15-4 0,-10-17 0 15,3-4 4-15,9-2 1 0,-12-6 4 16,-3-4 0-16,-3-5 2 0,3-16 1 0,-17 15 1 15,-2 2 0-15,-2 13-3 0,-1 1 0 16,-5-8-6-16,-7 3 1 0,-3 6-4 16,16 9 0-16,-28-11-24 0,-7 6 0 0,27 5-58 15,-13 4-1-15,4 0-150 0,-1 4 1 16</inkml:trace>
  <inkml:trace contextRef="#ctx0" brushRef="#br0" timeOffset="31027.5">14995 13273 869 0,'0'-11'455'0,"0"4"-362"0,-2-1 1 16,1 4-14-16,-1-1 0 0,-1-5-48 0,-6 5 1 16,6 11-23-16,-3-7 1 0,-22-1 0 15,-1 22-1-15,-3 45 8 0,2 69-3 16,21-27-11-16,9-25 0 15,3-55-3-15,7 47 0 0,6-36-4 16,7-9 0-16,-9-18-1 0,26 14-1 0,-6-18-14 16,-2-4 0-16,-12-6-32 15,14-1 1-15,-16-7-33 0,33-12 1 0,6-41-127 16,-14-5 5-16,-8-7 146 16,-16 10 0-16,-12 17 38 15,-4 0-1-15,-1 5 16 0,-1 4 1 0,-1 23 6 16,-1 0 1-16,-1-13 2 0,1 18 1 15,-2-9 4-15,-3-5 2 0,4 25-11 0,2-2 1 16,-3-4 15-16,6 18 1 0,-3-9 7 16,-1-1 0-16,2 7-1 0,-2 23 1 0,6 2 8 15,0 4 2-15,5 24 7 0,-7-40 1 16,5 20-11-16,-3-2 2 0,1-5-19 16,4 13 2-16,-4-22-14 0,4-5 1 15,-3-13-2-15,16 18 1 0,9-9-11 16,-3-7 1-16,3-6-51 0,-16-1 0 0,4-5-66 15,32-1 0-15,-33-10-153 0,34-24 1 16</inkml:trace>
  <inkml:trace contextRef="#ctx0" brushRef="#br0" timeOffset="31252">15976 13178 621 0,'-5'0'431'0,"-3"0"-355"0,1 0 1 0,-1 1-22 15,-10 3 0-15,-8 7-16 0,9 5 0 0,2 2-18 16,-4 22 1-16,15-8-13 15,2-16 0-15,2 21-4 0,2 0 0 0,2-17 2 16,4 18 2-16,5-2 11 0,13 12 1 16,-8-22 24-16,9 9 1 0,-13-15 1 15,-2-7 1-15,-10-9-10 0,-2 3 1 0,0 9 4 16,-20 17-28-16,-11-7-17 16,-32 12 1-16,33-31-42 15,13-6 1-15,-8 1-98 0,-1-2 1 0,9 0-139 16,3-1-1-16</inkml:trace>
  <inkml:trace contextRef="#ctx0" brushRef="#br0" timeOffset="31824">14765 14119 478 0,'-4'-4'257'0,"6"0"-174"0,1 4 0 0,3 0 24 16,8-3-1-16,32 1 75 0,172-9-29 16,-132 6-38-16,129-8-52 15,0 4-40 1,-81 6 2-16,-25 3-8 0,1 0 1 0,-5 0-10 15,-10 0 1-15,-9 0-5 0,-20 3 0 16,-11 1-3-16,-19 4 0 0,-45-8-10 0,36 9 1 16,-11-2-28-16,-11-6-1 0,-1 0-72 15,7 7 1-15,-24-14-234 0,11 6 0 16</inkml:trace>
  <inkml:trace contextRef="#ctx0" brushRef="#br0" timeOffset="33985.04">14015 10779 847 0,'-17'1'375'0,"8"-1"-320"0,3 1 0 15,1 0-27-15,2-1 1 0,0 0-25 16,-6 1 1-16,22-2 10 0,-10 2 1 0,7-1 1 16,22 3 0-16,11-3-3 0,5 0 0 15,21-4 28-15,12 1 86 0,5-3-94 16,94-6 0-16,-120 12-19 15,-6 0 1-15,-2 0-7 0,-11 0-1 0,-38 0 5 16,19 0-5-16,17 0-4 16,-6 2 1-16,7-2 10 15,-29 0-1-15,-5 0-1 0,-6 0 2 0,4 0-25 16,-8 0 1-16,4 0-47 16,-3 0 1-16,0 0-114 0,1 0 1 0,-25-2-346 15,-18-1 1-15</inkml:trace>
  <inkml:trace contextRef="#ctx0" brushRef="#br0" timeOffset="34387.51">13731 11857 723 0,'-2'4'325'0,"-1"-3"-257"0,3 2 1 16,8-1 42-16,16-11-61 0,33-20-37 16,35-38 1-16,-67 44-5 15,50-51-1-15,-32 28 0 0,0 0 1 16,-11 6-2-16,-4 1 1 0,-13 7-3 16,-2 5 1-16,-7 7-27 0,-6 13 1 0,0-20-98 15,-8 18-81-15,2 1 30 16,0-2-1-16,-11-19-53 0,0 0 1 15</inkml:trace>
  <inkml:trace contextRef="#ctx0" brushRef="#br0" timeOffset="34528.51">14130 11256 354 0,'-15'23'269'0,"-4"4"-122"0,-5 0-49 16,2-3-76-1,-78 84 2-15,85-94-14 0,-14 8 0 0,1-5-10 16,3-2 1-16,18-12-33 0,-16 8 2 15,18-10-117-15,-1 0 1 0,-6-2-239 16</inkml:trace>
  <inkml:trace contextRef="#ctx0" brushRef="#br0" timeOffset="34672.51">14049 11387 447 0,'29'0'411'0,"-11"-1"-278"16,1 1 1-16,-4 0-31 0,19-3 0 0,-7 2-23 15,1 1 0-15,9 0-25 0,-11 0 1 16,-17 1-23-16,14 2 0 15,0 3-26-15,4 10 0 0,-9-1-21 0,-4 5 0 16,4 9-66-16,-7-8-1 0,-4 2-123 16,0 2 0-16</inkml:trace>
  <inkml:trace contextRef="#ctx0" brushRef="#br0" timeOffset="35648.51">19862 10680 689 0,'0'5'378'0,"6"-4"-306"16,1-1 2-16,14 1 12 0,114-9-46 16,-92 1-33-16,23-8 0 15,-77 20-6-15,74-14 0 0,-17 3-7 16,-5 2 1-16,-8 3-66 15,-5 1 2-15,-2 0-55 0,-16 0 2 0</inkml:trace>
  <inkml:trace contextRef="#ctx0" brushRef="#br0" timeOffset="36088.03">20068 10761 513 0,'-37'0'293'0,"14"0"-223"0,5 2 0 16,2-2-10-16,-67 1-1 0,70-1-23 0,-18-1 0 16,31-4-20-16,-28-1-1 15,-16-14-11-15,14-1 0 0,-10-18 0 0,17 10 0 16,2-2 3-16,1-6-1 0,0-3-2 16,3 1 1-16,0-1-7 0,3 2 1 15,4-2-3-15,3-2 1 0,3-1 2 0,2 23 0 16,-4-22-2-16,6 21 0 0,-4-22-5 15,4 0 1-15,4 20 1 0,4-39 0 0,3 19 4 16,21-16 0-16,8 1-1 0,-10 19 0 16,7 3-1-16,0 1-1 0,0 8 1 15,2 0 1-15,2 9-3 0,-1 2 0 0,2 9 5 16,3 3 0-16,5 10-1 16,-24 0 0-16,3 9 0 0,54 23 1 0,7 28-2 15,-28-5 1-15,-2 6 4 0,-7-2 1 16,-11 2 10-16,-7 0 1 0,-9 1 11 0,-16-3 1 15,-7 3-1-15,-9 0 1 0,-10 9 10 16,-41 35-15-16,-24-22-18 16,18-37 1-16,0-6-12 0,-26 3-105 15,18-30-7 1,16-11 0-16,20-16-125 0,1-5 0 0</inkml:trace>
  <inkml:trace contextRef="#ctx0" brushRef="#br0" timeOffset="37668.03">20085 12402 309 0,'0'0'158'0,"0"-1"-116"15,0-6-12-15,0 0-22 16,0 2 1-16,0-6 12 0,0-5-1 16,0-7 25-16,0 10 0 0,-2-6 34 0,-1-16-34 15,0 2-40 1,0-3 0-16,3 13-7 0,-3-21 0 15,1-5-7-15,2-7 1 0,-1-88-11 0,1-2 19 16,-3-2 4 0,0 65 1-16,3 22 4 0,-2 10 0 0,2 7 2 15,-1 12 0-15,-1 4 4 0,-1 30 1 16,0-23-5-16,0 13 1 0,-5-16-10 16,-1 7 1-16,6 13-4 0,-3-3 0 15,0-1-5-15,10 13 1 0,-4-5-8 16,-3-5-1-16,3 3-6 0,-1 0 1 0,1 0-24 15,-3-6 2-15,3 4 26 16,-2 0 1-16,0-1-1 0,1 1 0 16,1 4 6-16,-14-40 1 0,22 68-2 15,-13-38 0-15,2 6 4 0,-1 1-1 0,2 4 11 16,-3 0 0-16,2 0 6 0,0 2 1 16,-3 2 11-16,2 2-1 0,-7 5 0 15,-31 32 2-15,25-14 16 0,-15 26-15 16,23-41-19-1,-17 29 1-15,23-41-3 0,-5 7 0 0,-4-2-51 16,12-7 0-16,-3-1-111 0,6-2 2 16</inkml:trace>
  <inkml:trace contextRef="#ctx0" brushRef="#br0" timeOffset="37808.53">19965 11176 394 0,'15'0'312'0,"-4"3"-225"16,0 1 0-16,4 9 43 0,25 17-57 15,6 24-57-15,-24-20-1 16,-5-9-24-16,-3 3 1 0,1-5-74 16,-3-3 1-16,-6-11-344 0</inkml:trace>
  <inkml:trace contextRef="#ctx0" brushRef="#br0" timeOffset="40432.11">18756 11734 593 0,'2'15'315'0,"-2"0"-185"0,0-6-33 15,1-4-63-15,1 0 1 16,0 6 40-16,1-4-24 16,0-24-42-16,2 16 0 0,8-13-7 15,29-29 0-15,-10-25-2 0,-9 13 1 16,3-13-11-16,-3-8-1 0,3-13 3 15,-4-5 1-15,4-1 6 0,-3 6 0 16,-4 8 3-16,-3 13 1 0,-1 10 2 16,-9 15 1-16,1 6 4 0,-7 25 0 0,1-11 8 15,-1 17 1-15,0 3-14 0,-1-7 1 16,-4 3-4-16,2 15 0 0,-6-6 0 0,-23-4 0 16,-2 21 0-16,5 6 0 0,-11 16-7 15,12-13 0-15,2-4-7 0,4-2 0 0,2-4-14 16,2 0 0-16,4-3-10 0,9-9-1 15,-2-3-23-15,-2 6 0 0,-4-1-65 16,23-16 0-16,-10 4-20 0,-2 1 0 0,-1-3 32 16,-8-21 0-16,16 1 65 15,12-10 0-15,1 15 47 0,3 6 1 0,1-1 41 16,14-7 0-16,-15 18 122 0,39-12 47 16,-14 15-107-1,-32 3 0-15,0 1-20 0,32 9 0 0,-22 3-17 16,-2 4 1-16,1 3-20 0,9 12 0 15,-12-6-13-15,-3 1 0 0,-5 0-19 0,-7-11 0 16,4 28-28-16,-9-30 1 0,3 17-97 16,-1 0 0-16,-5-20-211 0,1 2-1 0</inkml:trace>
  <inkml:trace contextRef="#ctx0" brushRef="#br0" timeOffset="43648.12">11224 11056 146 0,'-15'-2'94'0,"4"-1"-77"16,0 3 0-16,4-1 0 0,-15-2-1 0,8 0-8 15,-1 2 1-15,-7-1-11 0,15 0 1 16,-6-1 3-16,-1 0 1 0,-7 0-2 16,4 1 1-16,9-1 7 0,-10-1-1 15,-4-5 4-15,6 2 1 0,3-1-8 16,-2-2 2-16,10 4-6 0,-13-11 0 0,10 11-4 15,-13-11 0-15,-7-2 9 0,8 5 0 16,14 7-1-16,-11-8 0 0,-8-5 13 16,10 3 1-16,-6-3 34 0,-3-8-24 15,0 2-18-15,12 19 0 16,-19-20 4-16,25 21 1 0,-10-11-5 16,0-1 1-16,-3-17-8 0,9 11 0 0,3-2-1 15,4 12 1-15,-5-11-2 0,1 1 1 16,4 13-1-16,-2-11 1 0,1 3-4 15,0 2 1-15,-2-9-4 0,6 11 2 16,-3-3-3-16,-1-1 1 0,1 3 0 0,1 0 1 16,1-2-5-16,1 9 1 0,-2-17-3 15,2 8 0-15,0-1-1 0,0 9 0 0,0-8 8 16,0-2 1-16,0 2 0 0,0 2 1 16,0 0 0-16,0 1 1 0,0 1-2 15,0-3 1-15,0 3 2 0,0 0 0 0,2 9-4 16,-1-15 1-16,4 8-4 0,13-11 6 15,4 5 0 1,18-14 1-16,-13 17-3 0,2 2 1 16,-15 5 3-16,35-13 2 0,-15 8-3 15,-16 10 1-15,42-17 4 0,-18 7 1 0,4-4 8 16,3-4 2-16,5 0 0 0,-2 3 0 16,5 3-3-16,3 2 0 0,5 2-6 0,3-1 0 15,5 2-3-15,-2 2 0 0,-35 6-4 16,70-7 1-16,-33 7 0 0,-6 1 2 15,0 1-2-15,3 0 1 0,-1 2-2 0,-1 8 0 16,-1 3 1-16,8 6 1 0,1 5 1 16,-4 5 0-16,-3 1 0 0,0-3 0 0,0-1 0 15,3-6 0-15,0-4 0 0,3-9 0 16,2 1-2-16,5 0 0 0,-4 0-2 16,-4 0 1-16,-7 6-2 0,-11 1 0 15,-13 5 3-15,-5 2 0 0,-13 3 1 16,-7 6 0-16,-10 6 0 0,-3 1 0 0,-12 5-1 15,-2-20 1-15,-8 11 4 0,-41 67 1 16,-39 25 6-16,26-54-1 16,15-16 9-16,0-3 2 0,0-3 3 15,2-6 2-15,6 0-8 0,2-3 1 0,8-3-11 16,1-2 0-16,1-6-6 0,4-3 1 16,-3-4-2-16,-2-1 0 0,-3-1-4 15,-5-3 0-15,-7-5-17 0,-6-6 1 16,-37-2-134-16,-38-3-83 15,-26-9 148-15,55-3 0 0</inkml:trace>
  <inkml:trace contextRef="#ctx0" brushRef="#br0" timeOffset="44984.64">9995 8460 429 0,'25'-33'321'0,"-8"9"-137"16,-8 9-92-16,-1 2 0 15,16-22-23-15,-20 27 1 0,-11 8-36 16,-8 5-35-16,6 8 0 16,-41-1 0-16,-16 24 1 0,25-4 1 15,-22 24-4-15,25-18 0 0,1 1 3 16,3-2 1-16,6-4-2 0,2 0 1 0,5-4-10 15,5-5 0-15,13-18 2 0,0 0 1 16,-1 5 8-16,8 4 1 0,2-11 2 0,7 5 0 16,-4-8-3-16,37 18 0 0,-8-8 14 15,27 15 21-15,-47-9-24 16,19 15 2-16,-11 27-7 16,-21-13 1-16,-5 11-5 0,0 5 1 0,0 10-4 15,-3-37 1-15,0 0 1 0,-14 106 0 16,9-72 0-16,0-8 1 0,5-2-1 15,0-9 0-15,6-54 0 0,-6 54 0 0,3-5 6 16,0 3-1-16,0 2 6 0,0-21 1 16,0 52-3-16,-6-24 0 0,0 7-6 15,-13 64 1-15,6-51-5 0,-4 5 1 0,3 4-10 16,2 6 0-16,4 1-43 16,-4-7 0-16,4-2-78 0,2-5 0 0,0-4-139 0,-5-13 0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0-12-06T02:19:30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3440 2417 0,'-36'0'0,"19"0"0,-1 0 0,-17 17 15,35 1-15,0-1 16,0 1-16,0 0 0,-18-18 0,18 17 0,0 1 0,0 0 0,0-1 0,0 1 0,0 52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2:14:59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13433 1407 363 0,'-10'0'312'0,"6"0"-212"0,-1 0 1 16,1 1 61-16,1 1-39 15,0-2-76-15,-5 3 0 0,14-4-16 16,-6 1 0-16,-3 1-13 0,3-1 0 0,-3 0-9 16,3 0 0-16,0 0 11 0,0 0-1 15,0 2 3-15,1 0-1 0,4 0-8 0,0 0 1 16,2-1-3-16,28 12 0 0,1-8 18 15,19-1-2-15,10-3-21 16,7 1 2-16,6 2-4 0,-4-4 1 16,-9 0-2-16,59-4 0 0,-69 3-3 15,-58 2 1-15,29-1 0 0,22-1 1 0,1 1 0 16,-4 0 1-16,25-1 9 0,-25-2 1 16,4 1 2-16,0-4 0 0,0 0-2 0,-4-2 1 15,21-4-3-15,-28 3 0 0,-4 2-2 16,-5 3 2-16,-18 3-2 0,12-2 0 0,6 2-3 15,-18 1 0-15,0 0 2 0,-2 0 1 0,-8 0 11 16,-5 0 0 0,4 0-6-16,3-1-1 0,-2 1-2 0,-1 0 0 15,0 0 1-15,2-2 0 16,-2 2-4-16,0 0 0 0,0 0-3 0,0-2 2 16,3 2-4-16,-3 0 1 0,0 0-3 15,0-1 0-15,0 1-4 0,0 0 0 0,3 0-8 16,-3 0 1-16,0-1-8 0,0 1 0 0,0 0-23 15,0 0-9-15,0 0 26 16,0 0 1-16,0 0 6 0,0 0 2 16,0 1-2-16,0 0 0 0,0-1-19 15,0 0 2-15,-3 0-28 0,3 2 2 0,0 0-66 16,0-2 1-16,-5-2-288 0,-16 10 1 0</inkml:trace>
  <inkml:trace contextRef="#ctx0" brushRef="#br0" timeOffset="1559.49">15101 1439 459 0,'-6'0'320'0,"1"0"-152"15,2 0-97-15,1 1-1 0,-1-1-11 16,3 0-1-16,5 0 28 0,-7 0-23 16,-1 0-39-16,3 0 1 15,0 0-8-15,0 0 2 0,-3 0-9 16,3 0 1-16,0 0 2 0,0 0 2 0,0 0-5 16,0 0 0-16,3 1-4 0,0 0 1 0,5-1 10 15,29 8 9-15,12-3-12 16,-9-2-1-16,0-3-11 0,-3 0 0 15,-20 0-5-15,21 0 0 0,2 1 7 16,5 3 0-16,0 2-1 0,2 1 1 0,0 2-3 16,19 3 1-16,-24-7 1 15,-1 0 1-15,-21-4-3 0,19 1 1 0,0 1-3 16,0-2 0-16,0-1 2 0,-4 0 1 0,1 0 0 16,-22 0 0-16,19 0 0 0,-4 0 1 15,-3 0 2-15,0-4 1 0,6 2-1 0,-13 0 0 16,-1-2 7-16,5 3 1 0,-10 0-4 15,-4-1 1-15,5 1-2 0,-10 1 0 0,7 0 3 16,0 0-1-16,-5 0-5 0,9-1 0 16,-3 0-3-16,-1 0 1 0,1-1-1 0,-1 2 1 15,-1-2-2-15,3 2 1 0,-5 0 0 16,-16 0 0-16,11 0 1 0,2 0 2 0,-5 0 5 16,2 0 0-16,-2 0 18 0,0 0 7 15,0 0-30 1,0 0 2-16,-2 2-48 0,2 0-117 15,-2 0-235-15</inkml:trace>
  <inkml:trace contextRef="#ctx0" brushRef="#br0" timeOffset="2196.11">16564 1489 480 0,'0'0'285'0,"4"0"-210"0,-4 0 1 16,4 0-2-16,4 0 2 0,-1 0-31 15,12 0 1-15,10 0-30 0,-6 1 2 0,5-1-2 16,1 0 1-16,3 0 37 0,-13 2 6 16,13 0-37-16,11 0 1 15,-22-1-9-15,-7 3 0 0,-11-3 4 16,-3 2 0-16,4-1-5 0,-8-3 2 15,4 2-37-15,0-1 1 0,2 0-139 0,6 1-285 16</inkml:trace>
  <inkml:trace contextRef="#ctx0" brushRef="#br0" timeOffset="3099.99">16976 1464 526 0,'8'9'319'0,"9"-2"-158"0,2-2-8 15,11-1-46-15,113 20-41 16,-112-23-39-16,10 2 1 15,-23-3-9-15,-1 0 0 0,15 0-8 16,1 0 0-16,-4 0-9 0,-2 0 1 0,-2 0-25 16,-2 0 0-16,0 0-114 0,2 0-209 15</inkml:trace>
  <inkml:trace contextRef="#ctx0" brushRef="#br0" timeOffset="3504">17969 1539 284 0,'13'0'283'0,"4"0"-80"0,9 0-105 16,-3 0-53-16,0 0 1 15,51-1 25-15,84-6-17 0,-199 10-25 16,93-6-1-16,-3 0 15 15,-9 1 0-15,-8 1 11 0,2-1-21 16,-7 0-19-16,14 1 2 0,-38 1-2 16,1 0 0-16,-2 0 3 0,8-1-1 15,-19 2-5-15,13-1 0 0,-4 0-35 0,1 0-1 16,-1 0-64-16,0 0-1 0,-1-1-163 16,1 0 2-16</inkml:trace>
  <inkml:trace contextRef="#ctx0" brushRef="#br0" timeOffset="8114.99">10390 2598 541 0,'-1'0'216'0,"2"0"-115"16,5 3-42-16,3-1 0 16,2 3-5-16,23 3 1 0,6-1-13 15,35 0 1-15,-41-7-19 0,34 1-1 16,5-1-12-16,1 1 1 0,81 5-7 16,-86-1 1-16,0 3-5 0,-4 8 1 0,-2 4 1 15,1-4 1-15,16 3 11 0,51 8 0 16,-12-12-7-1,-46-9 0-15,-12-3-1 0,-3-1 1 0,-1 1-2 16,-3-3 2-16,0 0-2 0,-57 0 0 16,53 0 1-16,-3 0 1 0,-2 3 6 15,-4-1 1-15,-4 3-1 0,-4 1 1 0,-3-1 0 16,-4 2 0-16,7 3-2 16,-14-2 1-16,-4-2-2 0,-1 0 0 0,-5-5 19 15,6 3 9-15,9 0-16 16,-11-4 1-16,-10 0-5 0,8 0 1 15,0 0-3-15,0 0 0 0,-4 0-12 16,5 0 1-16,1 0-2 0,-1 0-1 0,4 0-3 16,-4 0 0-16,3 0-11 0,-10 0 1 15,10 3-161-15,4 2-375 16</inkml:trace>
  <inkml:trace contextRef="#ctx0" brushRef="#br0" timeOffset="9371.99">17432 2621 370 0,'0'0'253'0,"0"0"-168"16,0 0 2-16,3 0-11 0,-3 0 0 15,5 0-16-15,7 0 0 0,7 2-20 0,13-2 1 16,-1-2-10-16,3 0 1 0,22-3-13 16,-33 5 2-16,29-5 8 0,16 2-15 15,-2 0-12 1,2 1 1-16,0 0-2 0,-13 2 0 0,-35 2 0 16,43 4 0-16,-27 1 1 0,1-1 1 15,-1 2-1-15,0-3 1 0,20 4 1 16,-13-3 0-16,-17-5-2 0,22 1 0 0,4 1 0 15,3-2 0-15,2-1 0 0,-3 0 1 16,1 1-3-16,-3 0 1 0,-6 5-1 16,0-2 1-16,-1 4 0 0,-4-1 0 0,15 5 1 15,-24-5 0-15,-1-1 0 0,-16-4 1 16,11-1-2-16,16 2 0 0,-18-3 0 0,-1 0 1 16,-1 0 0-16,-9 0 0 0,13 0 1 15,-2 0 1-15,2 0 0 0,1 0 1 0,-1-3 6 16,-13 3 0-16,15-3-2 15,11-3 0-15,3-1-1 0,-16 0 1 0,-14 5-4 16,16-1 0-16,16-4-4 0,-30 6 1 16,28-3 1-16,-30 1 1 0,14 0-3 15,-3-4 0-15,17 1-1 0,-29 4 0 0,26-6 2 16,-13 3 0-16,-13 4-1 0,26-3 1 16,-17 3 3-16,1 1 0 0,1 0-1 0,-1 0 2 15,-9 0-1-15,10 0 1 0,0 0-1 16,-1 0 0-16,-1 0 0 0,0 0 0 0,0 0-1 15,2 0 1-15,2 0 2 0,7 0 1 16,-2 0-4 0,0 0 1-16,-1 0 1 0,-7 0 0 15,-16 0-1-15,-2 0 0 0,11-2-32 16,-12 2-1-16,0 0-140 0,-11 0-1 0</inkml:trace>
  <inkml:trace contextRef="#ctx0" brushRef="#br0" timeOffset="29752.43">13700 4087 305 0,'-3'0'190'0,"0"0"-88"15,3 0-61-15,1 0 0 0,-1 0-12 16,0 0 1-16,0 0-4 0,-1 0 0 15,1 0 4-15,0 0 0 0,0 0 3 16,0 0 1-16,0 0-3 0,-2 2 2 0,2 0 12 16,2-2-28-16,-2 1-11 15,1-1-1-15,1 3-2 0,1-3 0 16,5 1-3-16,0 1 1 0,33 11-1 16,-9-13 0-16,-10 0 0 0,1 0 0 0,-11 0-2 15,10 0 1-15,0 0 0 0,0 0 1 16,-16 0 1-16,11 1 1 15,6 1-1-15,-5 2 0 0,-13-3 3 0,0-1 0 16,7 4 4-16,-18-7 0 0,8 3 6 16,2 0-1-16,-4 0 3 0,3 3 1 0,-3-3 2 15,1 0 1-15,1 0-8 0,-1 0-1 16,1 0-37-16,-2 0 2 0,0 0-104 16,0 0 0-16</inkml:trace>
  <inkml:trace contextRef="#ctx0" brushRef="#br0" timeOffset="31844.98">11781 4167 268 0,'-4'-1'218'0,"1"1"-98"16,3-2-79 0,2 4 1-16,-2-2 14 0,0 0 1 0,1 0-9 15,-1 0 1-15,4 0-10 0,-1 0 0 16,28-3 28-16,-2 3-20 0,5 0-37 15,2 0 0 1,5 0-8-16,0 0 0 0,-20 0-15 0,16 0 0 16,34-1-41-16,-3 0 85 15,3-1-23-15,-34 2 0 0,36-1-4 16,1 1 0-16,-8 1 3 0,-14 1 0 16,19 0 1-16,-30 2 0 0,-8 2 4 15,-4 0 2-15,-6-1 1 0,-1 0 1 0,-4-1 4 16,-13-3-1-16,13 3 1 0,-7-3 2 15,-10-1 7-15,1 1-1 0,-5-1-5 16,3 0 0-16,1 0-43 0,1 0-1 16,-4 0-71-16,2 0 0 0,-1-1-202 15,-2-3 0-15</inkml:trace>
  <inkml:trace contextRef="#ctx0" brushRef="#br0" timeOffset="33111.47">11261 4130 150 0,'-14'-4'108'0,"5"1"-84"16,-1 0 1-16,3 1 3 0,-10-3-1 15,2-1 1-15,-5-3-1 0,9 7-10 16,-4-2-1-16,-7-2 22 0,-9 0-20 15,10 0-15 1,2 0 0-16,4 1-2 0,7 2 0 0,5 0-4 16,-4-2 1-16,-1-5-4 0,16 11 1 15,-12-5-7-15,4-3-1 0,-12-29-6 16,11 24 1-16,1-1-2 0,0-1 2 0,-2 3 9 16,2 0 0-16,0 2 5 0,0 1 0 15,0-2 3-15,0 1 1 0,0 0 0 0,0 0 1 16,0-2 1-16,0 5 0 0,2-5 1 15,-1-1 1-15,4-7-1 0,6-2 0 0,-1 8 1 16,1-1 1-16,-2 7 0 0,10-12 0 16,-12 13-2-16,12-12 0 15,-4 6 0-15,-9 8 1 0,13-12 7 0,-4 9 0 16,-9 3-1-16,16-6 0 0,-10 7-5 16,3-1 1-16,-7 2 0 0,25-2-7 15,-9 2 1-15,2-1 1 16,0 2-2-16,-3 1 0 0,-1 0-3 15,1 0 1-15,-14 1 1 0,14 2 0 0,-3 0 0 16,0 5 1-16,6 4 2 0,-10-3 1 16,0 2 0-16,-2 3 0 0,6 9-1 0,-9-10 0 15,-7-6 0-15,9 16 0 0,-7-13 11 16,12 20 4-16,-13-20-4 16,4 7 2-16,-2-1 15 15,-2-4 2-15,-5-4 5 0,3 6-1 0,1 10-10 16,-4-6-1-16,-4-6-10 0,-4 22-1 15,-5-2-3-15,-13 10-17 16,-22 25-9-16,19-30-1 0,5-15-11 16,-1-6-1-16,-1-4-24 0,-2-1 0 15,18-9-29-15,-16 4 0 0,-10-3-142 16</inkml:trace>
  <inkml:trace contextRef="#ctx0" brushRef="#br0" timeOffset="34380.97">10883 4872 306 0,'-25'8'155'16,"2"9"-154"-16,-1 0 0 0,1 3-6 15,-83 80 1-15,86-78 0 0,-20 24 0 16,0-3-6-16,2-2-1 0,2 0 3 0,4-1 1 16,3-2 1-16,1-1 0 0,5 0-1 15,0 1 0-15,3 0 7 0,0 0 0 0,3 1 1 16,2 0 0-16,1 0 1 0,2-2 0 16,-2-5-3-16,2 0 1 0,1 0 4 15,5-16 1-15,-2 14 8 0,0-1 1 16,2-2 5-16,-1-2-1 0,-1 5 11 0,0 6-5 15,-2 2-12 1,-1 3-1-16,6-7 9 0,-1-5 1 16,4-14 5-16,-1 15 1 0,-1 1-9 15,3-2 1-15,-3 12 1 0,3-15 1 0,-1-8 35 16,2 16 0-16,2-16-34 16,-1 12 2-16,4 20-11 0,7-17 1 15,-9-23-8-15,10 22 2 0,-6-11-4 16,2-1 1-16,2 0 0 0,-6-13 1 0,12 18 5 15,-5-10 0-15,3-1 2 0,-1-1 0 16,9 2-6-16,-15-10 1 0,23 10 3 16,-4-7-7-16,-19-5-21 15,1-2 2-15,-4-1-27 16,13 3 1-16,-12-3-64 0,-6 0 1 0,-13-3-98 16,11 2 0-16</inkml:trace>
  <inkml:trace contextRef="#ctx0" brushRef="#br0" timeOffset="34691.46">10130 6571 326 0,'-7'0'220'0,"3"0"-182"0,0 0 0 0,3-1 9 15,2 1 1-15,3 1 2 0,-4-1 1 16,0 0-21-16,2 0 1 0,3 1-16 15,-1 1 1-15,1 2 0 0,3-1 1 0,44 16 8 16,-32-9-1-16,0-5 7 0,0 3 1 16,0-2 1-16,-11-6 2 0,17 6-6 15,-12-5 0-15,1 2-11 0,-9-3 0 0,4 2-7 16,2 0 2-16,-1 0 18 0,-5-1 10 16,8-2-31-16,-2-3 1 15,9-10-8-15,-5-14 0 0,2-17-11 16,-7 9 1-16,3-7-46 0,-2-5-62 15,-9 28-28 1,5-17 0-16</inkml:trace>
  <inkml:trace contextRef="#ctx0" brushRef="#br0" timeOffset="39895.96">13473 4887 633 0,'-5'0'302'0,"4"2"-242"0,2-2 1 16,1 0-14-16,-1 0 0 0,3 0-25 0,0 0 2 15,10 0-14-15,10-5 1 0,10-6-7 16,8-3 0-16,-8-1-4 0,3-2 1 15,28-8-7-15,-20 7 1 0,1 2-16 16,2-3-1-16,-1 6-4 0,-5 2 0 0,-5 6 8 16,-19 5 0-16,11 0 13 0,0 0 0 15,-18 0 12-15,26 3 0 0,-22-1 4 16,25 8-1-16,-25-6 2 0,18 3 0 0,14 4 5 16,-11-7-1-16,-18-4-3 0,19 3 2 15,3 0-7-15,-2-2 0 0,1-1-4 16,4 0 0-16,-23 0 2 0,20-1 0 0,1 1 3 15,-3 0-1-15,24 3 9 0,-10 0 5 16,-3 1-16 0,3 0 1-16,0-1-2 0,-8-5 0 15,-9-3-2-15,-3-2 1 0,-2-2-5 0,-4 3 1 16,-7-1-10-16,-6 2-26 16,-13 5-58-16,6 0 1 0,-28 4-477 15</inkml:trace>
  <inkml:trace contextRef="#ctx0" brushRef="#br0" timeOffset="40431.12">12554 5276 478 0,'2'0'246'0,"1"0"-187"16,0 0 1-16,3 0-17 0,2 0 1 0,9 1 33 16,9-1-6-1,18 2-30-15,-7-2 1 0,6 2 0 16,-4-2 1-16,-20 0 2 0,17 0 0 16,-1 0-11-16,2 0 2 0,-2 0-21 15,21-4 2-15,-21 3-16 0,-3-2 1 0,-6 0-45 16,-14 1 1-16,21-5-72 0,-10 2-1 15,-17-1-232-15,3-10 0 0</inkml:trace>
  <inkml:trace contextRef="#ctx0" brushRef="#br0" timeOffset="45704.14">15253 11814 419 0,'0'-4'205'0,"0"2"-174"16,0 4 1-16,0-2 37 0,3 1-28 15,-1 2-33 1,5-2 2-16,-4 3-5 0,5 5 0 0,39 34 0 16,-22-10 0-16,-8-8 7 0,-1 3 2 15,0 2-1-15,-2 2 1 0,1-2-6 16,-4-2 2-16,1-4-5 0,2 1 1 0,-9-13-2 16,8 14 1-16,-8-15-4 0,11 25 0 15,-9-25 0-15,4 10 1 0,-2-2-11 16,3 1 1-16,-1 5-24 0,-8-18 0 15,7 9-35-15,-9-13 0 0,3 7-162 16,-2-3-25-16,-2-7 115 16</inkml:trace>
  <inkml:trace contextRef="#ctx0" brushRef="#br0" timeOffset="45952.65">15400 12289 150 0,'-11'-14'145'0,"4"5"-90"0,2 3 0 0,2 1 42 15,-3-6-20-15,6 9-25 16,-3-1 0-16,6 6 2 16,0-3 1-16,-3 0-13 0,3 0 0 0,4 4-8 15,0-2 0-15,-1 3-9 0,7 4 0 16,40 23 6-16,-42-26-2 16,20 9-12-16,-10-10 0 0,-15-6-7 15,11-3 0-15,3-10-8 0,-9-2 0 16,0-9-5-16,1-19 0 0,-9 30 1 0,1-15 0 15,1 2-8-15,-2 3 1 0,-3 16-35 16,3 1 0-16,-1-18-114 0,0 12 0 0</inkml:trace>
  <inkml:trace contextRef="#ctx0" brushRef="#br0" timeOffset="52647.69">20808 2777 67 0,'-12'0'54'0,"4"0"-49"15,2 0 0-15,1 0-7 0,0 0 1 16,0 0-2-16,-6 0 0 0,0 0 4 16,19 0 0-16,-13 0 3 0,0 0 0 0,0 0 15 15,3 0 0-15,1 0 12 0,-1-2 0 16,-3 2 1-16,2 0 1 0,-5 0-7 16,4-2 2-16,-2 1-3 0,0-1 1 0,0 1-4 15,-1 1 1-15,1-1-16 0,-1-1 1 16,1 2-6-16,-1-2 1 0,1 2-4 15,0-1 0-15,-1 1-4 0,0 0 0 16,1-1-10-16,0 1-1 0,-2 0-2 0,5 0 0 16,0-2 2-16,-5 2 2 0,7 0 9 15,-9-3 1-15,3 2 2 0,1-3 1 0,0 2 4 16,-2-3 0-16,-50-12-2 0,41 10 1 16,1 2-3-16,3 3 1 0,-3-2-1 15,3 3 0-15,0-1 2 0,-1 1 1 0,8-2-3 16,0 1 1-16,-10-4-3 0,9 0 0 15,16 8 2-15,-14-6 0 0,-2-1 1 16,4-3 1-16,3 5-1 0,-5-2 1 0,2 1-1 16,0-4 1-16,-21-32 1 15,20 38 0-15,-2-11-3 0,11 24 0 0,-16-23-6 16,7 5 1-16,-1 5 0 0,-3-5 2 16,8 5 3-16,-6-1 1 0,3-3 0 0,-2 1 0 15,-1-1 3-15,3 1 1 0,0-2 0 16,-35-42 0-16,36 43 0 0,-1-9 1 0,1 6-3 15,-1-4 0-15,3 5-3 0,0-2 1 16,-1 7 0-16,1 6 1 0,0-8-2 16,0 2 1-16,0 1 0 0,-3-1 0 0,3 2 0 15,0-2 0-15,0-1 0 16,-1-1 0-16,1 0 0 0,0 0 0 0,0-2 0 0,0 0 1 16,-4-42-2-16,4 38 1 15,0-2-3-15,0 1 1 0,0 1-1 0,0 3 0 16,2-5 1-16,-2 1 1 0,2-1-1 15,2 3 1-15,0-5 1 0,1 7 0 0,1-1 1 16,-9 17 0-16,17-26-1 0,-3 4 1 16,-16 21 2-16,10-11 0 0,3-3 1 15,-1 1 1-15,2-1-2 0,-1 1 0 0,3-1-2 16,39-29 0-16,-43 32-1 0,14-7 1 16,-7 2-1-16,1 1 1 0,1-3-2 15,2 0 1-15,-2 3 1 0,0-2 1 16,-6 2-2-16,16-6 1 0,-20 8 0 0,20-10 1 15,-12 6 0-15,3 2 0 0,-5 2-1 16,3-1 0-16,-1-1 1 0,0 2 1 0,-8 4-3 16,7-5 1-16,0 2-2 0,1-2-1 15,8 0 2-15,-10 2 0 0,5 0 0 0,-3 2 0 16,-5 1-1-16,16 0 0 0,-7 1 0 16,-9-1 0-16,20 0-2 0,-17 1 0 0,22-2-10 15,-11 0 1-15,-12 1-2 0,13-1 2 0,-11 2 9 16,26-4 0-16,-13 4 3 0,-2-3 0 15,2 2 3-15,9 0 1 0,-9-2 15 0,-3 2-1 16,-1-1 2-16,1 0 2 0,0 2-8 16,3-2 2-16,-13 1 1 0,25-2 0 15,-15-2 5-15,20 0-8 16,1 1-3-16,0 1 0 0,-2 1 1 16,-11 3-1-16,-9 2-2 0,-10 0 1 15,19 6-6-15,-1 10 1 0,-20-11-4 0,10 6 0 16,7 7 0-16,-2-5 0 0,-7 1-1 15,1 1 1-15,-1 0-5 0,-1 0-1 0,0 0-49 16,-8-2-37-16,2 6 38 16,0 20 0-16,-11-22-50 0,1 18 63 15,-2-16 41 1,-1 15 0-16,-1 3 6 0,-3-7 2 0,1-7-4 16,1-3 1-16,-5 9 0 15,6-16 0-15,-1-1 5 0,1-11 0 0,0 7 3 16,0-1 0-16,2-4 0 0,-1 3 1 15,-4 4-3-15,3-1 1 0,6-20-8 16,-11 31 0-16,2-12-4 0,-2 8 0 0,-4 0-5 16,6-3 0-16,-3-2-4 0,-1 3 0 15,2-1 2-15,-3-1 0 0,4-7 2 0,-5 7 0 16,1-1 3-16,-3 8-1 0,2-9 5 16,8-8-1-16,-14 13-3 0,7-9 1 0,-20 6-46 15</inkml:trace>
  <inkml:trace contextRef="#ctx0" brushRef="#br0" timeOffset="59131.73">17628 4379 98 0,'13'0'52'0,"0"1"-45"0,2 3 0 15,0-1-2-15,37 9 1 0,37 8-5 16,-63-16 1-16,2 2-5 0,25 0 1 0,-1 2-28 16,-2-1-1-16</inkml:trace>
  <inkml:trace contextRef="#ctx0" brushRef="#br0" timeOffset="68140">21516 4557 174 0,'8'-2'129'0,"-2"-4"-107"15,0 2 2-15,3-1-12 0,15-10 0 16,-8 4-7-16,2 2 2 0,3-1-1 16,0 0 0-16,2 3 3 15,-1 2 1-15,-1 1 21 0,-1 1 0 0,-12 3 6 16,9-2 1-16,11 2-5 0,-12 2-1 15,-6-1 6-15,8 3 1 0,8-2 29 16,17 0-12-16,-6 0-24 16,-1-2 1-16,-6 0 8 0,-4 1 1 15,-14 0-2-15,9 2 1 0,-3 0-14 0,-3-1 2 16,10 4-17-16,-10-4 0 0,-4-1-23 16,-5-1 0-16,5 2-343 0</inkml:trace>
  <inkml:trace contextRef="#ctx0" brushRef="#br0" timeOffset="68843.94">18848 4941 446 0,'14'0'299'15,"2"-1"-169"-15,-7 1-100 16,3 0-1-16,-1 0-8 0,9-3 0 16,5 3 15-16,19 0-15 15,-10 0-14-15,4 0 1 0,-20 3-5 16,44-2 0-16,-28 1-2 0,3 1 0 16,-2-2-1-16,5 0 1 0,-2-1-1 0,2 0 0 15,0 0 0-15,-20 0 0 0,20 0 1 16,0 0 1-16,-2-1 2 0,1 1 0 0,14-2 1 15,-17-2 0-15,-4-1-3 16,2 0 0-16,-3-2-18 0,-2 3 1 0,-3-5-76 16,9-4 0-16,-25 2-116 0,19-15 1 15</inkml:trace>
  <inkml:trace contextRef="#ctx0" brushRef="#br0" timeOffset="78931.47">16620 4413 231 0,'0'0'95'0,"1"0"-93"0,1 0 1 0,-1-2 0 15,2 0 0-15,5 0-1 0,-2 1 0 0,-9 2 13 16,14-4 1-16,-5 3 23 0,-1-1 1 15,-1 1 10-15,48-7 0 0,-47 7-2 16,-2 2 1-16,8-1-6 0,-16 0 0 16,25 5-11-16,-13-3 0 0,8 2-13 15,-23-9 0-15,41 12-13 0,-20-8 0 0,4 0-2 16,2-2 2-16,-1 0 0 0,-3 1 1 16,5-2 4-16,-14 2 1 0,19-2 6 15,-5 3-1-15,-5 0-4 0,-10 0 2 0,3 0-10 16,1 0 0-16,-17 0-14 0,11 0-1 15,2 0-140-15,-5 0 1 0</inkml:trace>
  <inkml:trace contextRef="#ctx0" brushRef="#br0" timeOffset="82516.02">19477 6354 168 0,'0'-10'102'0,"0"4"-82"15,0 1-1-15,1 1-2 0,2 1 1 16,2-8-6-16,1 5 0 0,-6 12 8 16,6-10 0-16,0 2 12 0,2 1 0 15,33-14 18-15,-31 15 2 0,-4 3 12 16,12 3 1-16,-7 1-12 0,-2 2 1 15,-1 1-24-15,-11-11 2 0,3 2-16 0,3 4 1 16,-3-5-4-16,0 0 0 0,4 5-5 16,1-2 1-16,0-2-7 0,2 0 2 0,-1 0-5 15,39 17 1-15,-30-23-5 0,-1 0 1 16,0-3 1-16,-8 7 1 0,10-9 0 16,-3 8 1-16,-2 2 2 0,1 0 1 0,1 1-2 15,-4 5 1-15,5-3 0 0,-5 2 1 16,12 6-2-16,-8-2 1 0,2-3-1 0,-9-5 0 15,13 7-2-15,-2-7 1 16,-2-1-4-16,3 0 1 0,-8-1-4 16,8-5 0-16,13 1 0 0,-10-4 0 0,-1 2 3 15,3-1 1-15,-3 5 4 0,2-1 1 16,-2 3 5-16,-2 1 2 0,-9 3-1 0,7 2 0 16,8 9 1-16,-7 0 1 0,0 0-3 15,-10-8 0-15,20 10-1 0,-6-9 0 0,2-3-2 16,0-3 0-16,2 1-2 0,4-4 1 15,0-2-2-15,1 2 1 0,-1-5-2 16,0-2 0-16,-14 6 2 0,14 0 1 0,10-3 2 16,-16 6 0-16,-14 1-1 15,11 4 0-15,6 4-1 0,-9 1 1 0,-6-5 10 16,12 6 0-16,1-4-10 16,16 2 0-16,-14-9-2 0,-3-2 0 15,1 2 7-15,0-2 0 0,2 1 9 16,0 1 0-16,-15 0 8 0,25 0 0 0,-26 1-1 15,15 3 0-15,7 7-8 0,-12-2 2 16,-8-6-8-16,17 9 0 0,-10-6-4 16,2-2 0-16,-10-2-2 0,22 2 0 0,-14-3-12 15,4-1 2-15,-10-1-32 0,11-3-1 16,19-7-103-16,-10-2-109 16,-23 2 40-16,30-17 0 15</inkml:trace>
  <inkml:trace contextRef="#ctx0" brushRef="#br0" timeOffset="87607.69">17541 7070 93 0,'-4'2'65'16,"2"0"-59"-16,2-2 0 0,0 0-8 16,0 1 1-16,0-1 1 0,-1 2 0 15,1 1 2-15,-2 1 0 0,2-2-3 16,-1 3 1-16,1-1 0 0,0 1 1 0,0-4 1 15,0 2 0-15,-3 1 0 0,3 3 0 16,0-5-2-16,0 5 1 0,-2-4-3 0,2 1 1 16,0 0-7-16,0-4 1 0,0 1-10 15,-2 5-1-15,2-2-8 0,-1 2-1 0</inkml:trace>
  <inkml:trace contextRef="#ctx0" brushRef="#br0" timeOffset="92152.16">16551 4509 87 0,'-10'-10'96'0,"4"4"-72"0,3 0 0 16,0 3-10-16,-7-7-1 0,3 2-2 15,1 1 0-15,6 7-3 0,0-2 0 0,-5-3-2 16,2 1 1-16,0 1 11 15,3 3 2-15,-1-3-10 0,-7-5 1 0,5 5-6 16,0 1 0-16,0-5-3 0,0 1 2 16,0 3-2-16,0-3 0 0,-1 1-3 15,0-2 1-15,-28-42-3 0,29 39-1 0,-2-6-12 16,4 5 0-16,-2 0-8 0,3 5 2 16,-5-12 14-16,3 13 0 0,-1-7 4 15,0-9 1-15,1 15 1 0,2-1 0 0,-4-13 1 16,4 8 1-16,0 0 0 0,0-8 0 15,3 11-1-15,0-5 0 0,5-9-1 0,-2 8 1 16,8-2-9-16,1-4 1 16,3 1 7-16,7-10 0 15,-13 20 3-15,-1 3 1 0,-1-1 0 16,-3 5 1-16,-4 1-2 0,8-5 1 0,1 2 5 16,-18 8 0-16,14-5-2 0,-4-1 1 15,35-9-1-15,-27 11-1 0,5 0-3 16,9-2 1-16,-7 0-1 0,2-1 0 0,0 1 0 15,2 1 0-15,-1-3-1 0,0 2 1 16,-13 1-1-16,11 1 1 0,7-2-2 16,-10 3 1-16,0 0 1 0,-3 0 1 0,-5 2 0 15,4 2 1-15,9 4 7 0,-7 1 1 16,-2 2-1-16,0 1 0 0,-1 0-5 16,-2 0 1-16,1 1-1 0,1 2 0 15,-1 3 1-15,-1 3 1 0,-6 1-4 0,4 7 1 16,-8 2-2-16,1 1 1 0,-1 0-3 15,0 2 1-15,-1-19 0 0,1-1 1 0,-5 31-3 16,-1-14 1-16,0 9 1 0,1-18 1 16,2-15-2-16,2 13 1 0,-3-12-1 15,1 6 0-15,-2-1 0 0,-3 3 1 0,-2-3-2 16,10-20 1-16,-4 7-3 0,-11 9 1 16,-18 8-7-16,3-14-1 0,4 2-24 0,-4-2-1 15,-8-1-97-15</inkml:trace>
  <inkml:trace contextRef="#ctx0" brushRef="#br0" timeOffset="95512.39">14027 7881 260 0,'-6'-4'139'0,"5"1"-106"16,1 3-1-16,1 0 11 0,-1 0 1 15,2 0 0-15,-1 0 0 0,1 0-8 16,4 3-1-16,6 4 26 0,27 1-16 15,-15 1-22-15,15 7 1 16,-17-11-3-16,-2-2 2 0,-1-1-6 16,1 0 1-16,-2-2-7 0,-1 0 0 0,3 2-4 15,-3-1 0-15,1-1-4 0,-11 2 0 16,19-1-2-16,-20-1 0 0,14 1-22 16,-17-1 0-16,8 0-123 0,-2 0 1 0</inkml:trace>
  <inkml:trace contextRef="#ctx0" brushRef="#br0" timeOffset="96095.39">14536 7986 244 0,'12'0'140'0,"-2"0"-107"0,0 0 1 15,6 0 14-15,20-1-25 16,-1-1-20-16,4 0 0 0,-1 0-6 16,-1-5 0-16,6 2-41 0,-32 1 0 15</inkml:trace>
  <inkml:trace contextRef="#ctx0" brushRef="#br0" timeOffset="102699.18">14001 9721 136 0,'-3'-4'59'0,"-1"0"-58"0,4 4 1 15,1 2-2-15,-1-2 1 0,0 0-2 0,3 0 0 16,-3-2-23-16,3 4 2 0,0-2-76 16</inkml:trace>
  <inkml:trace contextRef="#ctx0" brushRef="#br0" timeOffset="104072.19">13975 9754 134 0,'-5'-9'113'0,"1"6"-76"15,1-1 1-15,3 2 4 0,0-1 0 0,-2-1-17 16,-1 0 0-16,6 7 5 0,-4-3-19 15,1-2 2 1,0 2 2-16,-2-1 0 0,2 1 0 0,0-1-7 16,2 1 1-16,-1-2-5 0,1 2 1 15,1 0-3-15,1-1 1 0,4 0-1 16,19-7 0-16,-8 8-3 0,-8 1 0 0,11-1 1 16,-6 0 0-16,-6 0-1 15,6 2 1-15,0-2-4 0,0 0 0 0,9 2-11 16,-11-2 1-16,4 0-16 0,1 0-6 15,1 0 20 1,0 0 1-16,-5 0 7 0,2 0 0 0,-8 0 4 16,2 0 0-16,1 0 2 0,-4 0 2 15,-3 0 0-15,4-2 0 0,8-1 0 0,-8 2 0 16,5-2-5-16,-2 0 1 0,-1 0-2 16,1 0 1-16,4-3 4 0,-4 3 0 0,-6 2 0 15,0-2 0-15,11-2 0 16,-8 4 0-16,0-1 0 0,3 0 0 0,-20 4 0 15,15-4 0-15,-1 0 2 0,-3 2 1 16,-1-2-2-16,2 2 1 0,-2 0-2 16,3-1 0-16,2 0 1 0,-2 1 1 0,-4 0-1 15,6-1 1-15,2 0-1 0,-3 0 1 16,0-1-1-16,51-6 1 0,-51 7-3 16,-29 5 1-16,34-7 2 0,1 2 0 0,-9 1-2 15,35-7 1-15,-31 5-1 0,-23 6 0 16,25-5-1-16,1 0 1 0,-10 1-1 0,3 0 1 15,3 0-16-15,0 0 1 0,-1 0-4 16,1 0-1-16,-6 0 4 0,43 0-1 16,-31 0 13-16,-3 1 0 0,-23-1 3 15,25 0 1-15,-4 0 1 0,-3 0 0 0,-1 0 0 16,-3 0 1-16,9 0-1 0,-7 0 1 16,4 0 0-16,-1 0 0 0,4 0 1 15,-3 0 1-15,0 0 5 0,49 3-1 0,-45-3 0 16,3 0 0-16,-3 0-1 0,2 0 1 15,0 0-3-15,-1 0 1 0,-6 0 0 16,8-2-1-16,4 0-2 0,-3 0 1 0,-2 1-2 16,1-1 0-16,0 1 0 0,-2 0 0 15,4-1-1-15,-5 1 1 0,2 1-1 16,2 0 0-16,-3 0 0 0,4 0 0 0,-1 0 1 16,1 0 1-16,-9 0-2 0,7-2 1 15,2 2-1-15,5 0 1 0,-5-2 1 16,-2 2 0-16,3 0 1 0,-3 0 1 0,0 0 0 15,-2 0 0-15,-4 2-2 0,5-2 1 16,3 3-2-16,-3 1 1 0,-2 1-2 16,2-1 1-16,-2-1-1 0,3-1 1 0,-2 0-2 15,4-1 1-15,-2 0 0 0,3-1 0 16,7 0-3-16,-14 0 2 0,7 0 2 0,4 0 1 16,-2 0-2-16,-4 0 1 0,3 0 2 15,-5 0 1-15,1 0 1 16,0 0 0-16,-6 0-2 0,8 1 1 0,5 3-2 15,-5-3 1-15,5 2-1 0,-11-3 0 16,13 1-3-16,-4-1 1 0,1 0 0 0,-10 0 1 16,0 0-2-16,8 0 1 0,6-2 0 15,-8 0 1-15,0 1 4 0,0-3 0 0,6 2 5 16,-15 2-1-16,5 0-2 0,4 0 1 16,-4 0-5-16,3 0 1 0,0 0-2 15,1 0 1-15,2 0 4 0,9 0 1 16,-4 0-6-1,4 0 1-15,-2 0-2 0,-2 0 0 0,-7 0 0 0,2 0 0 16,-1 0 2-16,-1 0 1 0,0 0-3 16,1 0 1-16,-4 0 3 0,3 0 0 15,-2 0-4-15,0 0 1 0,4 0-2 16,2 0 0-16,-4 0 0 0,5 0 0 16,-4 0 0-16,0 0 0 0,1 0 0 0,-1 0 1 15,-1 0-2-15,-8 0 1 0,7 1 0 16,9-1 1-16,-9 3 0 0,-6-1 0 0,4-1 1 15,-1 1-1-15,10 0-2 0,-5 0 1 16,-4-2 1-16,4 2 1 0,0 0-1 16,-3-1 0-16,8 2-1 0,-6 1 1 0,-1 0-1 15,-6-4 0-15,7 3 0 16,6 3 0-16,-14-5 0 0,5 4 0 0,3-2 2 16,0 0 0-16,-8-2-1 0,7 2 1 15,6 0 0-15,-5-1 0 0,-2-2-1 0,0 0 0 16,0 0-2-16,0 0 1 0,0 0-5 15,-7-2 1-15,8 2-48 0,1-1-84 16</inkml:trace>
  <inkml:trace contextRef="#ctx0" brushRef="#br0" timeOffset="106944.18">14130 9753 268 0,'-8'-2'135'0,"4"2"-113"0,1 0 1 0,-3-3 14 16,4 2-8-16,-3-1-14 16,-1 1-1-16,11 2-6 0,-5-1 1 15,-3-1-3-15,-2 0 2 0,1 0-6 16,1 1 0-16,-2-2-3 0,0 0 0 0,4 2-2 16,-4-1-1-16,-1 0-8 0,3 1 0 15,-6-3-32-15,-38-9-22 16,74 17 43-16,-70-18 1 15,63 18 11-15,-31-11 1 0,8 4 8 16,-3-5 1-16,3 6 0 0,-5-3 0 0,3-1 1 16,5 4 0-16,-3-1-2 0,-4-2 1 15,5 0-1-15,-6-2 1 0,4 1 1 16,-1 1 1-16,2-2-1 0,-3 1 1 0,-35-39-1 16,37 37 0-16,23 24 0 0,-28-25 0 15,3-1 0-15,6 6 0 0,0 1-1 0,-4-5 0 16,3 1 1-16,-1 0 0 0,-14-36 0 15,13 34 1-15,1 1-2 0,-1-4 1 0,1 5-2 16,4 12 1-16,-5-22-6 0,1 13 1 16,4 12-5-16,-4-15 2 0,1-3 2 15,1 7 0-15,0-1 4 0,-2 0 1 16,2-3 1-16,0 2 0 0,0-2 1 16,-2 2 0-16,2 0 0 0,0-2 0 0,0-1-1 15,0 3 0-15,0-1-5 0,0 1 1 16,-1-41-31-16,1 72-30 15,0-29 39-15,0-9-1 0,0 5 0 16,0 6-1-16</inkml:trace>
  <inkml:trace contextRef="#ctx0" brushRef="#br0" timeOffset="107396.09">14049 9207 63 0,'6'-7'36'0,"0"4"-35"0,-3 2 1 15,3 0-1-15,-3 1 0 0,0 0-1 0,7-5 1 16,-15 8 0-16,7-6 1 15,1 3-1-15,4 0 0 0,-4-1 0 0,-1 0 0 16,1 0 4-16,1 1 1 0,3-3-4 16,-4 1 1-16,4 1-3 0,-5-1 1 0,9-1-1 15,-5 2 0-15,-1-2 0 0,2 3 0 16,1 0 0-16,-4 0 0 0,4-3-1 16,-2 2 0-16,50-6 1 0,-89 15 1 0,82-8-1 15,-44 3 1-15,-16-3-4 0,16 4 1 16,4-1-4-16,-6 2 0 0,-1-2 1 0,4 0 1 15,0 2 0-15,-3 0 1 0,3 0 1 16,2 5 2-16,-8-8 0 0,5 5 0 16,30 37 0-16,-31-29 0 0,-2-3 2 15,-1 8 0-15,-1-7-2 0,2-1 1 16,-1 1-4-16,-1-2-1 0,0-6 0 0,0 0 0 16,2 6 1-16,1 6 1 0,-1-5-6 15,-2-1 0-15</inkml:trace>
  <inkml:trace contextRef="#ctx0" brushRef="#br0" timeOffset="107571.6">14376 9555 75 0,'0'6'53'0,"0"-1"-47"0,0 0 0 15,0-4-2-15,0 3-1 0,0-1-1 0,0 2 0 16,0-7-1-16,0 4 0 0,0 1 0 16,0 0 0-16,0 0-2 0,0-2 1 15,0 2 0-15,0 1 0 0,0 1 0 16,0 0 0-16,0-2 0 0,0 1 0 0,0-4-2 15,0 7 1-15,-2-6-4 0,1 7-1 16,1-7-7-16,-4 7 0 0</inkml:trace>
  <inkml:trace contextRef="#ctx0" brushRef="#br0" timeOffset="107724.07">14205 9776 70 0,'-14'0'57'0,"4"0"-48"0,2 0 2 16,0 0-8-16,2 0 0 0,-12 0-4 0,7 0 0 16,-10-2-7-16,10 0 0 0,6-1-5 15,-5 1 1-15</inkml:trace>
  <inkml:trace contextRef="#ctx0" brushRef="#br0" timeOffset="118189.65">18811 9814 250 0,'2'2'123'0,"0"0"-92"15,-2-1 0-15,3 1-14 0,3 0 1 16,6 1 1-16,8 3-6 0,11-2-3 15,-5 2 2-15,-3-3 0 16,-4-2 1-16,2 0-2 0,2-1 1 0,-12-1-5 16,12 0 0-16,3-4 0 0,9-3 1 15,-10-3-1-15,-1 0 0 0,0 2 0 16,-2 4 0-16,3 2 3 0,-2 2 1 0,-1-1 3 16,2 2 1-16,-14 2 1 0,11 1 0 15,0-1-2-15,10 5 0 0,-5-3 21 16,3-1-7-16,0-1-23 15,-2-1 2-15,-6-1-3 16,-15 0 0-16,16 0-3 0,-8 0 1 0,-4 0 0 16,3 0 0-16,5 0-3 0,-4 0 1 15,3 0 1-15,-2 0 1 0,0 0-1 0,3 0 0 16,0 0 0-16,-3 0 0 0,5 0 1 16,0 0 0-16,-3 0 0 0,1 0 0 0,2 0 0 15,-1 0 0-15,-10 2 0 0,22 0 1 16,-2 2 1-16,-20-2 2 0,13 7-3 15,-4-3 1-15,-4-1 0 0,1 0 1 0,1-1 1 16,-9-2 1-16,7 0-3 16,1 1 0-16,10-1-1 0,-8-2 1 0,6 0-3 15,-14 0 0-15,14-2-1 0,-1 2 1 16,1 0-1-16,3 0 1 0,-3 0 2 16,1 0 0-16,-2 0 0 0,1 0 0 0,-12 2 8 15,12-1 1-15,0 0 3 0,12 0-1 16,2 2-3-16,-14-3 0 0,-3-3 4 0,18-4-5 15,1-2-5 1,30-11 0-16,-31 9 1 0,-9 5 1 0,-4 4 0 16,1 2 0-16,-3 1-1 0,-1 0 0 15,-13 1-3-15,17 7 0 0,-17-6 1 16,8 4 0-16,0 0 3 0,1-3 2 16,8 1-3-16,-8-5 1 0,3 0-4 15,3-2 0-15,-13 0-1 0,28-8 0 0,-24 4-2 16,27-12 1-16,-13 7 0 0,-2 3 1 15,1 3-2-15,0 1 1 0,-1 0 3 0,-2 4 1 16,-2 0 5-16,0 0 0 0,-2 0 7 16,-11 2 1-16,-1 0-4 0,20 2 1 0,-1 2-1 15,-17-3 2-15,10 2 14 0,19 1-6 16,-11-5-17 0,1-1 0-16,-6 0-4 0,-4 0 1 0,-11 0-3 15,20-1 0-15,-21-2-1 0,20 0 0 16,-22 2-9-16,8-2 0 0,-4 2-59 15,1 1-1-15,-5 0-158 0,-15 0 1 16</inkml:trace>
  <inkml:trace contextRef="#ctx0" brushRef="#br0" timeOffset="120376.36">18913 11565 373 0,'0'0'230'0,"0"0"-92"0,3 0-38 16,-1-1-63-16,1-1 0 0,6 0-13 16,0-3 1-16,-9 3-14 0,13-5 1 15,29-17-7-15,-23 13 1 0,4 0 2 16,8-2-3-16,-13 9-3 15,28-9 1-15,-17 10 4 16,-3 3 0-16,-1 1 4 0,1 1 2 0,-15 0 4 16,27 7 1-16,-13 2 0 0,-2 2-1 15,-3-1-1-15,0 0 2 0,-1 0-5 0,-3-5 1 16,1 2-4-16,-8-5-1 0,8 2-4 16,6 0 1-16,-6-3-2 0,-1-3 1 0,0 0-3 15,0 0 1-15,-1 0-4 0,-7 0 1 16,2-1 0-16,15-1 0 0,-2-2-2 15,-6 0 1-15,-3 1 0 0,-1 2 1 0,3 0-1 16,-1 1 0-16,-7 1 2 0,6 0 1 16,7 5-1-16,-5-1 0 0,-9-3-1 15,7 3 1-15,8 1-1 0,-10-5 1 16,-3 1-2-16,5-2 1 0,-2 1-2 16,2-1 1-16,-8-1 0 0,11-1 1 0,3-1-1 15,6-5 0-15,-20 5-1 0,14 2 1 16,6-4 2-16,-10 5 1 0,-10 1 0 0,12 0 1 15,-3 3-2-15,7 7 0 0,-13-6-1 16,5 3 1-16,6 4 2 0,-6-6 0 0,1-4 0 16,1 0 0-16,-7-2-1 0,20-2 0 15,-18-3-3-15,18-8 1 0,-9 1-1 16,0-3 0-16,-2 2-1 0,-1 0 1 16,0 3-5-16,-8 7 1 0,19-6 2 15,-11 8 1-15,-3 0 3 0,-2 1 1 0,-6 1-1 16,8 1 0-16,-3 2 0 0,4 2 0 15,-2 1 2-15,0-3 2 0,9-1-2 16,-5-3 0-16,-2-1-1 0,3-1 1 0,-7 0-3 16,20-8 1-16,-8-1-1 0,-2-2 0 15,-2-1-3-15,-1-2 1 0,-8 11 0 0,8-4 0 16,8 0 3-16,-12 7 1 0,3 2 1 16,-5 2 0-16,-4 0 2 0,15 7 1 0,-7 4 7 15,-6-5 1 1,7 3-9-16,14 5 0 0,-15-15-2 15,1 0 0-15,-8-3-4 0,17-2 1 16,-7-4-2-16,1-4 1 0,-11 7-3 16,22-9 1-16,-11 8 0 0,-3 1 1 0,3 3 4 15,-2 0 1-15,-9 3 1 0,17 2 0 16,-16 2 0-16,17 7 1 0,-8-4 3 16,-1-1 0-16,-1-1 0 0,-1-2 0 0,3-2-4 15,1 1 0-15,-10-7-2 0,-1 0 1 16,19-5-4-16,-1-11 0 0,-9 8-1 0,-5 0 1 15,-1 3 2-15,2 5 1 0,-2 0 3 16,0 3 0-16,-1 0 6 0,-8 1 1 0,8 1 2 16,-5 0 0-16,-7 1-6 15,5 0 1-15,18 2-10 0,-15-1 0 0,-19-7-41 16,24 5 0-16,21 6-267 0</inkml:trace>
  <inkml:trace contextRef="#ctx0" brushRef="#br0" timeOffset="133948.24">13963 9532 44 0</inkml:trace>
  <inkml:trace contextRef="#ctx0" brushRef="#br0" timeOffset="137788.19">16902 12965 210 0,'0'0'155'0,"0"0"-105"15,0 0 1-15,0 0-1 0,0 0 0 0,0 0-8 16,0 0 0-16,0 0 55 0,0 0 6 15,0 0-50-15,0 0 1 16,0 0-2-16,0 0 0 0,0 0-10 16,0 0 1-16,0 0-14 0,2 1 2 0,-2-1-18 15,0 0 0-15,0-1-11 16,1 0 0-16,1-1-3 0,0 1 0 0,2-2-3 16,-1 0 0-16,0 1 2 0,-1 2 0 15,5-3 2-15,-2-1 0 0,0 3 4 16,1-2 1-16,-1 2 1 0,2-1 2 0,1 1-5 15,45-17 1-15,-42 18 0 0,0 0 0 16,1 0 2-16,2 0-2 16,0 0-2-16,-2 0 0 0,1 0 0 15,-3 0 0-15,-4 0 3 0,-2 0 1 16,8 2-3-16,-17-2 1 0,12 5-1 0,-2-4 0 16,2 0 2-16,25 9 1 0,-49-17 2 15,24 8 0-15,3 0 0 0,35 10 0 0,-33-11 3 16,-1 0 0-16,0 0 5 15,0 0 0-15,0 0 5 0,3 0 1 0,-8 1-6 16,11 3 1-16,2 4-6 0,-7 1 0 16,-5-5-5-16,3 2 0 0,1 0 0 15,-13-7 0-15,25 8 11 0,-14-6-14 16,-5-1-9-16,-14-5 1 16,20 5-8-16,-6-1 1 0,-4 1-25 15,0 0 1-15,1-2-99 0,-1 3-240 16</inkml:trace>
  <inkml:trace contextRef="#ctx0" brushRef="#br0" timeOffset="139819.22">13989 13017 69 0,'6'0'59'0,"0"-1"-53"0,0 1 1 0,-1-1-5 15,3 1-1-15,5-1-1 0,1-2 1 16,9 3 1-16,-7 0 0 0,5 0 9 0,-1 0 0 16,0 0 18-16,3 0-1 0,-12 0 7 15,12-2 1-15,-3 1-6 0,9 0 1 0,-3 0-20 16,-11 1 2-16,2 0 1 15,-4 0 0-15,-10 0-5 0,3 1 2 16,4 0-6-16,0-1 1 0,2 3 0 16,-1-3 1-16,0 0-2 0,4 0 0 0,-3 0-2 15,5 0 0-15,-2 0-2 0,4 0 1 16,7 0 3-16,2-3-4 0,4 0-8 16,22-4 2-16,-42 4-8 15,17-2 0-15,8 2-9 0,-15 3 1 0,-3 0-2 16,0 0 1-16,-5 0-2 0,-8 0 1 15,3 1-27-15,16 1-27 16,-4 1-36 0</inkml:trace>
  <inkml:trace contextRef="#ctx0" brushRef="#br0" timeOffset="140399.74">15179 13034 63 0,'16'-1'40'0,"-6"-2"-38"15,-2 0 1-15,0 0-4 0,10-3 0 16,-2-1 4-16,3 3 0 0,7-3 6 16,-5 5 0-16,-2-1 9 0,0 1 0 0,-1-2 2 15,-1 2 1-15,-8 0-9 0,11 1 1 16,6 0-9-16,-7 1 2 0,2 0-4 16,-1 0 1-16,-12 0-4 0,8 0 1 15,2 0 0-15,-3 0 1 0,5 0 0 16,0 0 0-16,-11 0 7 0,14-1 0 0,11-4 10 15,0 0 1-15,-10 0 2 0,-3 2 1 16,0 0 0-16,-1 0 2 0,-9 3-6 0,1 0 2 16,20-4-6-16,3 4 0 0,-16 0-5 15,4 0 2-15,-10 0-1 0,16 0-5 16,-2 0-6-16,1 0 0 16,-1 0 0-16,-2 0 1 0,-5 0 0 15,-2 0 0-15,2 0-2 0,1 0 1 16,-2 0 1-16,4 0 0 0,-4 0 0 15,4 0 1-15,-2 0-1 0,1-1 0 0,-1 1 1 16,12-2 1-16,-12 1-2 0,-10 1 1 16,10-3-2-16,-11 3 0 0,11-1 2 15,11-2 1-15,-9 2 0 0,0-2 0 0,13-3 0 16,-16 3 0-16,1 0-1 0,-1-4 0 16,2 2 3-16,-10 1 0 0,22 0 8 0,-11 0 1 15,-2 3 1-15,2 1 1 0,0 0 7 16,0 0-1-16,-13 0 3 0,9 0-1 15,3 0-7-15,-2 0 0 0,0 0-7 0,-1 0 1 16,-8 0-3-16,11-1 1 0,12-3 0 16,-9 2 1-16,20-4 9 0,-26 4-8 15,14 0-9 1,15-1 1-16,-25 3-3 0,-7 0 0 0,-3 0-17 16,0 0 2-16,-7 0-32 0,6 0 0 15,-7-2-71-15,4-1 1 0</inkml:trace>
  <inkml:trace contextRef="#ctx0" brushRef="#br0" timeOffset="144839.85">17483 13033 360 0,'-3'-1'224'0,"1"1"-168"0,4 0 0 16,-2 0 2-16,0 0 1 0,0 0-5 15,0 0 1-15,0 0-20 0,1 0 0 0,1 0 8 16,6-4-8-16,-2 2-20 16,0-3 1-16,49-20-5 15,-33 14 0-15,1-1-8 0,-2-2 0 0,5 2 0 16,15-3 1-16,-12 5 4 0,-2 3-1 16,-13 6 1-16,12-4 1 0,-1 4 4 0,-2 2 2 15,-12 1 1-15,12 4 0 16,9 9-2-16,-9 3-1 0,0-3 5 0,15 13-3 15,-9-16-10 1,-19-10 0-16,20 6 0 0,-23-7 1 0,12-1-3 16,-2 0 0-16,2 0-1 0,-2 0 0 15,-8-1-3-15,11-3 0 0,6 0-2 16,-9-2 0-16,3 3 1 0,-3 1 1 0,3 1 2 16,-2 1 1-16,-2 1-1 0,-7-1 0 15,-2 4 1-15,18 1 0 0,-8-1-1 16,-2 3 0-16,10-1 1 0,-10-4 0 0,-3-2 0 15,4 0 1-15,-5 0-2 0,-5 0 1 16,-2 0-4-16,15-3 0 0,-13 3 0 0,11-3 1 16,-8 2 13-16,2 1-1 15,1 0 3-15,3 1 1 0,-8 2-2 0,14 4 0 16,-4-1-4-16,0 1 1 0,11 6 0 16,-6-8-1-16,3-2 1 0,1-1 1 0,-12-4-5 15,28 2 0-15,-24-5-5 0,13-6 0 16,16-8-2-16,-16-1 0 0,-2 6-3 15,-1 1 0-15,6 3 0 0,-22 10 0 0,5-3 8 16,0 3 0-16,-8 4 11 0,8 0-1 16,3 6 0-16,-8 5 1 0,4 1 3 15,-6-8-7-15,7 4-7 16,15 3 1-16,-10-12-10 16,-1-3 1-16,-12-6-4 0,24-5 1 0,-21 3 1 15,25-14 0-15,-17 9 0 0,1 2 1 16,-1 4 2-16,-4 3 1 0,2 3 4 0,-4 1 1 15,6 1 12-15,-8 3 4 16,11 0-12-16,-12-2 1 0,25 4-2 16,-4-4 2-16,-20-4-8 0,11-3 0 15,12-8-4-15,-13-3 0 0,6-4-4 16,5 1-5-16,21-4 12 16,-25 20 0-16,-17 4 6 0,7 4 0 15,1 1 1-15,-2 3 1 0,-7-4 2 16,4 3-1-16,13 8-2 0,-11-9 1 15,0-3-2-15,3-1 0 0,-13-5-6 16,13 1 0-16,11-11-1 0,-11-5 1 0,0 1-2 16,0-2 0-16,-1 5-1 0,8-3 0 15,-19 15 4-15,12-3 1 0,1 3 10 0,-2 1 0 16,-9 2 4-16,7 2-1 0,2 2-2 16,-2 1 2-16,9 2-2 0,-8-4 0 0,-1-3-3 15,2 0 0-15,-10-4-6 0,15-1 2 16,10-6-6-16,-11-2 1 0,3 0-4 15,-3 2 1-15,-3 1-2 0,0 5 0 0,0 0 2 16,-4 3 1-16,0 0-30 16,-3 0 2-16,-9 2-105 0,7-1 1 0</inkml:trace>
  <inkml:trace contextRef="#ctx0" brushRef="#br0" timeOffset="149511.45">13714 12765 125 0,'3'0'67'0,"-3"0"-60"16,2 0 1-16,-2 0 0 16,0 0 0-16,0 0-4 0,0 0 0 15,0 0 10-15,4 0-1 0,-1 0-4 16,-3 0 0-16,3 0-5 0,0 0 0 0,-1 0-2 16,4 0-1-16,-1 0 1 0,34 1 0 15,-23 0 1-15,4 0 0 0,-8 0-2 0,2 2 1 16,8-3-2-16,-15 1 1 0,4 2-5 15,0 0 0-15,1 2-10 0,-3-1 2 0,0-1-3 16,-16-5 25-16,7 2 1 16,0 0 2-16,6 2-4 15,-5-2 1-15,1 0-4 0,-2 0 1 0,2 2-6 16,-1-2 1-16,1 0-5 16,-2 1 1-16,1-1-62 0</inkml:trace>
  <inkml:trace contextRef="#ctx0" brushRef="#br0" timeOffset="150724.95">14032 12927 115 0,'-6'0'62'0,"1"0"-39"0,2-4 0 16,0 3 6-16,0-1 0 0,-4-3-16 0,1-1-1 15,9 7-9-15,-7-4 1 16,0-2-4-16,-1 1 0 0,5 2 1 0,-5-3 1 16,2 1-1-16,-2 2 0 0,2-4-1 15,0 2 1-15,-4 0-2 0,2-3 0 0,-4-4 0 16,4 3 0-16,-4-3 1 0,-32-41 1 15,39 46-1-15,-6-6 1 0,-1-8-1 16,0 9 1-16,3 0 0 0,-1 0 0 0,6 9-1 16,-2-2 1-16,-4-3-3 0,11 9 1 15,-8-5-1-15,4-2 0 0,-2 2-1 0,0-2 0 16,2 3 2-16,-1-1 1 0,-2-6-1 16,1 4 0-16,1 1 0 0,-1-2 0 0,-16-40 2 15,13 35 1-15,2 3-1 0,0 0 0 16,0-1 0-16,6 16 0 15,-6-12-1-15,3 1 1 0,0 1-2 0,0 0 0 16,0-1 1-16,0 4 0 0,0-4-2 16,0-3 1-16,0 7-6 0,0-7 1 0,3-1-1 15,-3 1 0-15,3 2 5 0,6-48 1 16,-1 36 3-16,-2 7 0 0,-3 1 2 16,-1 4 1-16,5-8 1 0,-3 6 0 0,0 3-3 15,-1 0 1-15,-3 5-2 0,3-2 1 16,-3 1-2-16,5-4 0 0,-2 3-1 0,-2 1 1 15,6-2 1-15,0 1 0 0,-3 1-1 16,3-3 0-16,42-8-1 0,-37 11 1 16,1 0 1-16,0 0 0 0,3 0 2 15,-1 0 1-15,-7 3-2 0,7-2 0 0,11 2-2 16,-3 5 1-16,-6-1-11 16,-1-1 0-16,-7-3 6 0,19 8 1 0,-10-4 2 15,-10-5 1-15,10 4 1 0,6 2 0 16,-8 0 0-16,-4-1 1 0,2 1-3 0,-2-1 2 15,2 1-2-15,-5-3 0 0,-2 0 0 16,3 3 0-16,-10-4 0 0,6 3 1 0,-1 1 0 16,21 28 0-16,-21-22-2 0,1 1 1 15,0 4-1-15,0-3 0 0,-1 1-5 16,-2 0 2-16,-3-11-2 0,3 1 0 16,0 13-6-16,-3-2 1 0,0-5-1 15,0 2 2-15,-3-9-6 0,0 2 5 16,-8 11-3-16,2-7 1 15,-8 4 6-15,5-4 0 0,2-1 6 16,1-2 0-16,12-11 0 0,-13 9 0 0,3-2 2 16,1 0 1-16,-23 16-2 0,17-15 1 15,-2 2-1-15,2-3 0 0,-8 5 0 0,6-3 0 16,6-6-1-16,-12 4 0 0,3-3 1 16,5-2 1-16,4 0-2 0,-13 2 0 0,13-2-1 15,-6 0 1-15,-1 0-3 0,3 0 1 16,6-2 2-16,-5 0 1 15,-6-3-5-15,8-1 0 0,4 3-20 0,-5-2-1 16,-6-5 8-16,4 8-1 0,-8-4 16 16,5 4 0-16,0-4 3 0,8 2 1 0,-15-5-1 15,10 0 0-15</inkml:trace>
  <inkml:trace contextRef="#ctx0" brushRef="#br0" timeOffset="156983.32">17792 14895 505 0,'0'0'194'0,"0"0"-153"0,0 0 15 16,1-1-22 0,1 1 1-16,-2 0 8 0,0 0 0 15,4-3 49-15,-2 1-16 16,3 1-50-16,-2 0 0 0,1 0-8 15,1-1 1-15,-2 1-8 0,1 1 1 16,3-1-2-16,-3 0-1 0,-1 1-3 16,8-1 0-16,49-13 7 0,-30 5-6 15,-5-5-8-15,1 1 1 16,-3 2-1-16,-4 3 0 0,-13 5 1 0,16-4 1 16,-6 3 8-16,-3 3-1 0,2 0 6 15,-10 2 1-15,1 0 2 0,14 6-1 0,-11 0-6 16,0 1 0-16,2 0-5 15,-11-8-1-15,6 5 0 0,0 0 0 16,-4-5 0-16,-1 0 0 0,7 4 0 0,-5-3 0 16,-2-1-2-16,6 2 1 0,-6-3-4 15,5 1 0-15,-6-1-2 0,10 0 0 0,-10 1-5 16,0 0 0-16,7-2 3 0,1 2 0 16,-3 0 4-16,-2-2 1 0,6 2 1 15,-3-3 1-15,40 0 0 0,-38 5 0 0,-27 2 3 16,61 2 1-16,-39-5-1 0,7 3 1 15,4 2-3-15,0-3 0 0,-3-3-3 0,-2-3 1 16,2 3-2-16,0-3 0 16,0-3-2-16,-1 3 1 0,-4 2 6 15,10-6 1-15,-9 10 10 0,12-1 0 0,-6 4 3 16,2 3 1-16,0 1-2 0,-1 1 0 16,2-2 11-16,6-2 1 0,0-3-19 15,-1-4 1-15,14-8-5 16,-19-6 0-16,1-1 4 0,0 0-1 0,-2 4 4 15,2 5 0-15,-3 0 5 0,-3 5 0 16,0 0 1-16,-4 1 1 0,4 0-10 16,1 0 0-16,-1 0-8 0,1 0 0 0,-6 0-51 15,-2 0 1-15,4 1-179 0,-5 0 0 16</inkml:trace>
  <inkml:trace contextRef="#ctx0" brushRef="#br0" timeOffset="161303.79">14658 14782 79 0,'10'0'82'0,"-4"1"-51"0,0 0 0 15,-3-1-4-15,0 0-1 0,0 2-4 0,2-2 0 16,-8 0-3-16,6 0-1 15,-3 0-2-15,3 0 2 0,-2 0 13 0,1 0 1 16,0 0 5-16,-1 0 1 0,3 0 7 16,-1 0-1-16,-1 0 6 0,0 0-1 15,-2 0-2-15,3 1 0 0,-2-1-5 16,1 2 1-16,-2-2-10 0,1 2 0 0,1-2 16 16,-1 3-23-16,-1-2-22 15,0-1 0-15,4 1-31 0,-4-1 0 16,1 1-77-16,-1-1 1 0,-1 0-132 15,-3-1 0-15</inkml:trace>
  <inkml:trace contextRef="#ctx0" brushRef="#br0" timeOffset="162468.26">18191 14316 146 0,'25'-11'109'0,"-8"3"-82"16,-1 5 1-16,-3-2-11 0,28-8 2 16,-16 8-13-16,1-1 0 0,0 2-6 15,3 1 0-15,-3 2-13 0,3-4-1 0,-2 1-14 16,0 0 0-16,-4 4 11 0,17-7 15 16,5 0 1-1,-2-1 0-15,3 2 1 0,5-5 0 0,-22 6 0 16,0-2 0-16,-1 0-1 0,-1 1 0 15,1 2 1-15,-2 2 1 0,3-1-1 16,-3 1 1-16,-4-1 0 0,4 2 1 16,-3 0-2-16,-2 1 1 0,-2 0-2 0,1 0 0 15,-11 0 1-15,9 0 0 0,-10 1 1 16,18 3 1-16,0 1-2 0,-10 1 1 16,-10 0 4-16,17 5 0 0,-8 0 19 0,-1 1-1 15,1 1-1-15,-1-1-1 0,-3 1-7 16,1 1 2-16,-1 0-10 0,-2 0 1 0,2 1-5 15,0 1 1-15,-5 0-11 0,3 0 0 16,-5 2-29-16,1 1 1 0,-2 0-86 16,0 9 15-16</inkml:trace>
  <inkml:trace contextRef="#ctx0" brushRef="#br0" timeOffset="162720.78">19039 14968 84 0,'-16'1'23'0,"3"-1"0"0,-1 0-3 16,-15 1-1-16,17-1-9 15,-10-1 2-15,-18-3 1 0,2-2 0 0,9 2-5 16,-2-4 1-16,-1 0-15 0,-4 0 0 16,20 5-16-16,-37-7-1 0,35 8-21 15,-16-1 1-15</inkml:trace>
  <inkml:trace contextRef="#ctx0" brushRef="#br0" timeOffset="165291.76">14792 7865 87 0,'0'0'75'0,"0"0"-62"15,0 0 0-15,0 0-3 0,0 0-1 16,0 0-5-16,0 0 0 0,0 0-1 15,0 0 0-15,0 0-1 0,0 0 1 16,0 0-2-16,0 0 0 0,0 0 0 16,0 0 0-16,0 0 0 0,0 0 0 0,0 0 1 15,0 0 0-15,0 0 7 0,0 0 0 16,0 0 12-16,0 0 2 0,0 0-8 16,0 0 1-16,0 0-9 0,0 0-1 0,0 0-5 15,0 0 1-15,0 0-7 0,0 0 0 16,0 0-75-16</inkml:trace>
  <inkml:trace contextRef="#ctx0" brushRef="#br0" timeOffset="166487.76">18231 7904 136 0,'-13'0'160'0,"1"-1"-99"16,5-1 1-16,-1 1-6 0,-10-2 2 0,4 0-3 15,8 2 0-15,-18-3 47 0,2 1-6 16,15 3-61-16,-9-1 1 15,5 0-4-15,3 1 1 0,2 0 18 16,13 0-36-16,-7 0 15 16,-1 0 1-16,4 0 4 15,2 0 2-15,2 0-14 0,29 0-1 0,-1 0-6 16,8 0 2-16,18-5 2 0,21-4-6 16,51-8 1-1,9-10 0-15,-82 17 28 0,-5 7 1 0,-1 0-14 16,-13-3 0-16,-22 6-12 0,-1 0 0 15,22-1 6-15,-6 2-7 16,-20-1-15-16,-6 0 1 0,30 4-4 16,-35-1 1-16,14 2-42 0,-14 1 1 15,-12-9-68-15,9 8 1 0,-3-5-198 16,-2 3 1-16</inkml:trace>
  <inkml:trace contextRef="#ctx0" brushRef="#br0" timeOffset="167247.79">14154 7904 438 0,'0'0'348'0,"0"0"-258"15,0 0 0-15,0 0-29 0,0 0 1 0,0 0-26 16,0 0 0-16,0 0 7 0,0 0 0 16,2 0-9-16,0 0 2 0,1 0-5 15,1 0 0-15,22 2 5 0,8 0 0 0,-3-2-10 16,3 0 0-16,-7 1-1 15,29-1-14-15,25 2-1 16,-21-1 1-16,-3 1 4 0,-8 1 0 16,-12 2-11-16,-3 0 1 0,-5-1-6 0,-5-1 1 15,7 3-41-15,-25-6 0 0,10 2-60 16,-14-2 1-16,3 1-90 0,-5-1 0 0</inkml:trace>
  <inkml:trace contextRef="#ctx0" brushRef="#br0" timeOffset="167615.76">14691 8063 716 0,'-5'0'351'16,"3"0"-286"-16,4 0 1 0,1 0-7 15,-1 0 0-15,1 0-30 0,10 0-1 16,9-4-16-16,15 3-1 0,9-3-6 0,-14 1 1 15,-1-4 7-15,-2 1 2 0,-9 1 79 16,15 0-59-16,12-2-38 16,-40 6 1-16,25-3-19 0,-27 4 0 15,-4 0-45-15,-1 0 0 0,0 0-95 16,-1 0 1-16</inkml:trace>
  <inkml:trace contextRef="#ctx0" brushRef="#br0" timeOffset="168271.26">13716 7921 168 0,'-7'-3'76'0,"3"2"-78"0,-1-1 0 16,2 2-6-16,0 0 1 0,-3-1 6 15,-2 1 1-15,11 0 2 0,-9 0 0 0,0 0 3 16,-1 0 2-16,0 0-3 0,-39-1 0 16,33 1-4-16,-3 0 0 0,2 0-14 15,5 0 1-15,-17 0-120 16</inkml:trace>
  <inkml:trace contextRef="#ctx0" brushRef="#br0" timeOffset="169175.78">13000 8089 147 0,'-10'0'134'0,"2"1"-95"0,3 1 1 0,-2 1-18 15,-5 3-1-15,2 2 1 0,2 4 2 16,8-7 17-16,-22 32 12 16,15-17-35-16,-1 4 2 15,2-4-13-15,2-1 1 0,3 4-4 16,-3-3 1-16,1 4-4 0,1 1 0 0,-1-2-5 15,1-1 0-15,2-10-6 0,-1 23 0 16,1-11 0-16,0 3 2 0,0-2 0 0,0-11 1 16,0 10 4-16,0-1 0 0,0-13 1 15,0 14 1-15,1 10 2 0,4 1 1 0,-2-15-1 16,3 4 0-16,-5-13-2 0,-1 2 0 16,4 21 1-16,-1 7 1 0,-3-12-2 15,0-2 1-15,0 1 1 0,0-14 1 16,0 14-2-16,3 1 1 0,-3-2-1 15,1 13 1-15,1-28 0 0,1 12 0 0,3 15-2 16,2-14 1-16,-2-2 0 0,-3 0 0 16,-1-14 0-16,-1 3 0 0,5 21-1 15,-3 3 0-15,-3-13 1 0,0 1 1 0,4 0-1 16,-4-2 1-16,0-2-1 0,0-10 1 16,0 9 1-16,0-10 0 0,0 21 0 0,4-19 1 15,-4 18-2-15,0 3 1 0,3-24-4 16,-3 21 0-16,1-19-3 0,3 9 1 0,3 13-41 15,0-3-33-15,1 5 41 16,-4-19-1-16,3 40-2 16,-3-38 1-16,-1 25 14 0,0 9 33 15,1 2 4 1,2-5 1-16,-3 1 2 0,0-12-1 0,-3-9-3 16,4-2 1-16,-4-2-5 0,3-3 0 15,1 13-5-15,1-12 0 0,1 2 0 16,2 2 0-16,-1 0-3 0,3-1 1 0,-6-12 0 15,10 26 1-15,-6-11 1 0,-5 0 1 16,0 0 1-16,0 0 0 0,1 0 0 0,-2 0 0 16,-1-2-5-16,1 2 1 0,-2-4-5 15,0 0 1-15,0-12-10 0,2-1 0 0,-1 20-4 16,4-2 1-16,-2-11 12 16,0 1 0-16,-1-11 4 0,1 8 0 0,0 11 1 15,-3-5 0-15,0-2 0 0,0 2 0 16,0-2 0-16,0-11 1 0,0 11-2 15,0 0 1-15,0-2-13 0,0 1 2 0,0 2-29 16,0 7 15-16,0-4 8 16,0 3 2-16,0-2 8 15,0-7 1-15,0-2 4 0,0 0 1 0,0 2 5 16,1-9 1-16,-1 9-2 0,0 11 1 16,3-6-3-16,-3 2 1 0,0 1 2 0,0-2 0 15,0 2-1-15,0 0 1 16,0-2-2-16,0 0 1 0,0-13-10 0,2 22 0 15,-1-14-103 1</inkml:trace>
  <inkml:trace contextRef="#ctx0" brushRef="#br0" timeOffset="169428.29">13101 12586 84 0,'-1'8'35'0</inkml:trace>
  <inkml:trace contextRef="#ctx0" brushRef="#br0" timeOffset="169520.27">13095 12935 84 0,'-2'19'31'0</inkml:trace>
  <inkml:trace contextRef="#ctx0" brushRef="#br0" timeOffset="170300.27">13533 14273 185 0,'4'-7'129'0,"-4"4"-113"0,0 1 2 0,0 1-13 15,0 1 0-15,0 3-10 0,0-3 1 16,1-3-21-16,-1 3 2 0,0 0-64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2:20:22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24172 12001 759 0,'0'-22'408'0,"0"8"-281"0,3 9-2 15,5 9-1-15,7 19-40 16,11 49-59 0,5 98 2-16,-34-170-17 0,7 75 1 0,-2 37-9 15,-2-43 1-15,0-3-7 0,0-8 0 16,0-8-45-16,0-59 1 0,1 25-75 16,1 41-1-16,1-34-87 0,2-5 1 0,-2-27-122 15,-6-30 0-15</inkml:trace>
  <inkml:trace contextRef="#ctx0" brushRef="#br0" timeOffset="154.99">24524 11929 397 0,'18'-35'356'16,"2"26"-104"-16,-6 15-159 15,-3 8 0-15,31 27-28 0,3 95 0 16,-33-97-20-16,10 36 1 0,-2-2-14 0,1-1 1 16,-4-2-17-16,-3-9 1 0,3 4-1 15,3 16-47-15,-12-10-161 16,-16-60-356-16,0-11 148 31</inkml:trace>
  <inkml:trace contextRef="#ctx0" brushRef="#br0" timeOffset="283.48">24283 12309 723 0,'-8'0'388'0,"5"0"-319"16,0 0 2-16,11-1-18 15,0 0 1-15,8-5-33 0,26-1 2 0,31-7-20 16,-13 5 1-16,19 0-112 0,11 1-454 15</inkml:trace>
  <inkml:trace contextRef="#ctx0" brushRef="#br0" timeOffset="2676.45">25402 12483 826 0,'40'2'294'0,"-8"-2"-293"15,-1 0 0-15,0 0-88 0,1 0 0 16,62-7-115-16,71-28 1 0</inkml:trace>
  <inkml:trace contextRef="#ctx0" brushRef="#br0" timeOffset="2890.96">26010 12258 787 0,'0'1'315'0,"3"4"-287"16,5 2 2-16,3 1-18 0,18 13 0 16,23 1-12-16,-13-6 0 0,3 0-9 15,-3 1 0-15,-5 1-10 0,-5 2 0 16,-23-10 3-16,5 12 1 0,-11 12 12 0,-11-9 1 16,-7-9 2-16,-13 16 1 15,-12-2-11-15,-34 16 0 0,22-22-37 0,1-2 0 0,9-10-145 16,6-4 0-16</inkml:trace>
  <inkml:trace contextRef="#ctx0" brushRef="#br0" timeOffset="3560.45">27056 11897 805 0,'0'0'417'0,"0"0"-334"0,-6 15 2 16,0 3-52-16,-2 17 2 0,-18 86-16 16,26-96 0-16,5-26-7 0,-2 48 0 15,26 28 2-15,48 2-8 16,-2-33-3-16,-10-19 1 0,-24-13-4 16,-6-4 0-16,-16-4 17 0,-5-1 1 15,-13-2-12-15,-5 0 0 0,-16 1-39 16,-40 5-22-16,-8-2 17 15,30-5 2-15,-39 1-20 16,48-4 1-16,-68-4-45 0,47-3 0 0,-16-9-92 16,30-2 0-16</inkml:trace>
  <inkml:trace contextRef="#ctx0" brushRef="#br0" timeOffset="4342.95">27313 12048 602 0,'37'0'345'0,"-14"0"-281"0,0 0 0 0,-6-1-36 15,72-9 0-15,-73 8-22 0,13-5 1 0,-29 7-25 16,39-12 1-16,-29 7-76 0,9-10-31 16,5-8 97-1,-17-6-1-15,-9 24 31 0,-1-6 0 0,-1 9 34 16,-7-5 0-16,10 14 30 16,-7-7 1-16,-32 0 1 0,12 20 2 0,-3 32 32 15,16 11-37-15,8 8-47 16,3-14 2-16,8-39-12 0,2 17 1 15,2-24-11-15,7 15 0 0,11 2-20 16,-1-21 0-16,4-4-10 0,5-3 0 0,-14-6-13 16,35-5 1-16,-18-10 25 0,15-24 1 15,-23 9 18-15,-6-1 1 0,-4 1 8 16,-4-3 1-16,-4-1 63 0,-5 8 1 16,-3 14-63-1,-3 16 2-15,-2 6-5 0,1-1 0 0,1 7-5 16,-2-6 1-16,-13 36-6 0,7-13 1 15,7 0-9-15,-2-4 0 0,4-8-26 16,2-8 1-16,2 8-17 0,7-7 0 0,-4-10 16 16,-8-6-1-16,5 8 29 0,31-7-1 15,-28 3 21-15,7-8 0 0,-8 5 18 0,0 7-1 16,-7 1 40-16,-7 14-16 16,14-11-37-16,9 43 1 0,-16-17-12 15,0-10 0-15,0-5-11 0,0-11 0 16,0 5 0-16,0-4-1 0,0-5-75 15,3-16 0-15,0 9 49 16,9-29 1-16,-1-26-10 16,-8 22 0-16,-3 11 2 0,3-22 26 15,2 6 2-15,0 8-1 16,2 10 5-16,-1 16 0 0,10 6 6 16,-3 5 0-16,5 2 1 0,3 0 0 0,1 1-12 15,3 2 1-15,-14-1-49 0,13 0 2 16,12 1-29-16,-17-5 1 0,-4 0-82 0,-12 2 54 15,4 3 95 1,-2-1 2-16,-13-5 18 0,11 4 1 0,-3-3 2 16,-3 2 0-16,2-2 1 0,-1 1 1 15,-2 1-2-15,0-1 1 0,3 1-7 16,-5-2 0-16,2 1-3 0,4-1 0 16,0 0-1-16,-3 1 1 0,2-1 13 15,1 0 0-15,-4 2 34 0,4-2 0 0,0 0 8 16,-3 1 0-16,1 1-11 0,2 2 1 15,-3-2-16-15,0 4 2 0,0-5-19 16,3 2 1-16,-2 1-7 0,0 1 0 0,2-5 2 16,0 0 0-16,0 0-25 0,-1 4 0 15,1-5-149-15,-5-3-136 0,4 4 192 32</inkml:trace>
  <inkml:trace contextRef="#ctx0" brushRef="#br0" timeOffset="5164.95">28302 11853 274 0,'-12'0'129'0,"1"-1"-114"0,5 1 1 16,-7-2 30-16,-13 9 37 16,-12 3-23-16,12 5 0 0,-8 21 14 15,17-5 1-15,2 10-6 16,3 1 2-16,4-2-10 0,2-2 0 0,6-22-11 16,-4 15-1-16,4-19-23 0,-1 15 2 15,2-16 3-15,6-6-11 16,4 19-30-16,12-16 0 0,-4-13 2 15,3-12 0-15,7-18 5 0,-1-9 0 16,-11 12-2-16,-3-2 0 0,-5 0 4 16,0 5 0-16,-4 2 26 0,-5 22-10 15,0-9-12-15,0 11-1 16,0 5 4-16,0 5 1 0,0-1-6 0,0 1 0 16,0 31-3-16,0-12 1 0,0 0-22 15,3-4 2-15,-3-14-57 0,3 10 1 16,2-5-48-16,-2-10 1 0,0 2-238 15,-3-22 107-15,4 17 241 16,-2 0 1-16,4-8 87 0,26-30 1 16,-29 22 59-16,0 0 0 0,-1 0-5 15,-1 0 2-15,3 2-40 0,-1 11 1 0,9-13-25 16,-6 22 2-16,6-12-42 0,36-9 2 16,-11 11-15-16,6-2-11 15,0 0-44-15,-29 0 2 0,35-4-25 16,-35 1 1-16,-11 5-9 0,9-8 2 15,-8 2 31-15,-8 11 0 0,4-1 42 0,3-5 1 16,-3 5 31-16,-3-4 1 16,-3 2 68-16,4 11 25 0,-5 2-12 15,-30 23 10 1,30 12-70-16,9-8 1 0,3-11-17 16,1-9 1-16,4-3-17 0,0 0 0 15,-4-11-11-15,11 3-1 0,9 3-40 16,-3-12 2-16,6-3-104 0,4-4 1 0,3-9-207 15,23-22 0-15,-10 5 119 0,4 6 0 16</inkml:trace>
  <inkml:trace contextRef="#ctx0" brushRef="#br0" timeOffset="6059.45">29783 11805 625 0,'-13'-1'356'0,"4"1"-301"16,3 0 0-16,3-2-31 0,3 2-1 15,3 0-13-15,3 0-1 16,-6-1-7-16,8-4 0 0,1-1-2 0,46-23 0 15,-33 14-3-15,1 3 0 0,-8 0 4 16,-10 5 0-16,6-9 2 0,-13 11 0 16,-1 5 3-16,-5 3 0 0,2-6 12 0,-4 1 0 15,-44-3 49-15,0 27 30 16,-9 30-52-16,37-5 1 0,12 14 25 16,6 9-35-16,7-4-28 15,2-18 0-15,6-36-9 16,-4-4 0-16,15 12-37 0,19-1-96 15,-22-20 22 1,33-3 1-16,-16-26-72 0,14-53-34 16,-17 4 150-16,-10 8 0 15,-1 21 76-15,-2 2-1 0,2 13 48 0,-3 9 0 16,-1 13 5-16,-4 7 1 0,-7 8 12 16,-2 1 2-16,-4 2-18 0,6 4 1 15,0 43 36-15,-9-20-27 0,-5 42-56 16,5-52 0-16,-2 25-23 15,1-13 1-15,5-15-50 0,2-6 1 0,3-13-90 16,8 4 1-16,-11-25-35 0,11 16 1 16,45-47 107-16,-22 17 0 0,20-5 82 15,-20 22 0-15,-8 8 77 0,-17 7 0 0,17-2 52 16,-16 5 1-16,-7 4-21 16,0 4 1-16,-3 1-61 0,0-12 0 0,0 6-37 15,3 3 1-15,1-6-5 0,4 5-66 16,-5-9 25-16,5 3 1 15,39 17 21-15,-23-41 1 0,-20 21 11 16,-3-1 1-16,1 4 17 0,-7 8-1 0,7-1 38 16,-1 12-10-16,-16 37-42 15,4-4 0-15,5-11-8 16,5-19 1-16,2-16-2 0,2 2 0 0,2 4-23 16,9-3 0-16,1-24-41 15,20-27 39-15,12-37 24 16,-5-35 0-16,-32 60-5 0,-1-7 1 15,-5-10 1-15,-2-5 1 0,-2-11 8 16,0-15 1-16,0-8 40 0,0-9-15 16,0 73-26-16,0 39 1 15,0 22 7-15,0-5 0 0,0 19 18 0,0-23 0 16,-2 106 46-16,2-60-1 0,0 38-23 16,0 10 2-16,0-1-31 0,2 52 1 0,6 32-4 15,7-77-9-15,2-31-11 16,-11-43 2-16,2-11-7 15,-4-9-1-15,-2-9-32 0,-1 2-1 0,1-2-46 16,-2-2 1-16,-2-2-134 16,2 2 1-16</inkml:trace>
  <inkml:trace contextRef="#ctx0" brushRef="#br0" timeOffset="10083.35">26881 12880 434 0,'63'-13'171'0,"-9"2"-150"0,-5-2 0 0,33-7 98 15,389-100-7-15,-354 92-85 16,49-7 0-16,-23 7-14 0,-10-6 1 15,-2 0-5-15,-16 10 0 16,-9 4-7-16,-26 2 0 0,-15 5-3 0,-18 2 0 16,-13 3-20-16,-16 1 0 0,-9 4-51 15,-7 2-1-15,-5-5-161 0,-2-8 1 0</inkml:trace>
  <inkml:trace contextRef="#ctx0" brushRef="#br0" timeOffset="10482.85">27426 13352 677 0,'-19'-5'290'0,"3"3"-246"0,6 2 0 16,-1 2-8-16,-14 4 1 0,-2 14-18 16,5 26 0-16,19-6-15 0,6-21 0 0,4 18-8 15,6-17 0-15,21 33-11 0,21-1 0 16,-10-24 1-16,1-7 0 0,-28-13 12 15,34 14 1-15,-47-16 16 0,-2-1 1 16,6 6-1-16,-11 6-1 0,-8-13-5 0,-6 4 1 16,4-9-8-16,-46 12 1 0,24-9-21 15,0-2 1-15,16-10-102 0,-36-19-165 16,12-39 33-16,34 13 1 16,16 20 103-1</inkml:trace>
  <inkml:trace contextRef="#ctx0" brushRef="#br0" timeOffset="10639.35">27754 13579 658 0,'18'21'364'0,"5"-14"-253"0,-4-4-63 16,-3 1 1-16,13 0-10 15,-4-7 0-15,-6-11-8 0,-10-2 0 0,-2-15-18 16,-14 7-1-16,-7 1-12 0,-7 3 0 16,-8 5-9-16,-24-5-1 0,6 15-80 0,-4 9-197 15,32 0-65 1,0-3 0-16</inkml:trace>
  <inkml:trace contextRef="#ctx0" brushRef="#br0" timeOffset="10899.85">27729 14083 453 0,'0'-3'-130'15</inkml:trace>
  <inkml:trace contextRef="#ctx0" brushRef="#br0" timeOffset="11012.35">27840 14393 373 0,'0'2'12'0</inkml:trace>
  <inkml:trace contextRef="#ctx0" brushRef="#br0" timeOffset="11099.35">27869 14579 489 0,'0'0'185'0,"0"0"-244"0,0 0 1 0</inkml:trace>
  <inkml:trace contextRef="#ctx0" brushRef="#br0" timeOffset="11520.88">27927 15298 625 0,'-15'0'275'0,"7"3"-200"16,0 4 1-16,1 1-7 0,-16 19 2 15,5 27 6-15,8 0-52 16,15-29-23-16,0-3 0 0,6 24-3 16,7-8 1-16,16 3 0 0,10-15 0 15,-33-18-1-15,12 5 0 0,3 6 14 16,-22-15 1-16,-2 2 2 0,3 0 0 0,-10 2-5 16,-5-12 1-16,2 9-10 0,-43 19 2 15,14-17-18-15,-1-2 1 0,1-1-53 0,4-3-1 16,3 0-129-16,19-1 0 0</inkml:trace>
  <inkml:trace contextRef="#ctx0" brushRef="#br0" timeOffset="12563.85">28341 15405 409 0,'0'2'269'0,"0"7"-193"16,-4 4 2-16,4-1-27 16,-1 12 1-16,-2 3-30 0,-2-3-1 0,2 10-19 15,0-18 1-15,0-3-18 0,3-10 0 16,0 6-4-16,0-9 1 0,3-9 13 0,0 10 0 16,3-7 15-16,7-6 1 0,32-20 17 15,-19 14 0-15,18 0 7 0,-18 14 0 0,-15 5-1 16,12 0 2-16,-16 5-4 0,10 4-1 15,-1 15-14-15,-6 14 0 0,-8-27-16 16,-1 9 1-16,-1-3-89 0,0-5 2 0,-1-9-234 16,-1-4 1-16</inkml:trace>
  <inkml:trace contextRef="#ctx0" brushRef="#br0" timeOffset="13119.85">30331 12007 588 0,'-17'0'222'0,"11"0"-217"0,0 2 0 0,1-2-15 16,2 0 0-16,0 0-87 0,-6 2 1 15</inkml:trace>
  <inkml:trace contextRef="#ctx0" brushRef="#br0" timeOffset="13511.85">30363 12394 395 0,'-15'-5'212'0,"6"2"-174"0,2 3 0 0,3-1-14 16,-1 1 1-16,-7-1-28 0,6 1 1 15,12 0-57-15,-6 0 0 0,-1 0-63 0,-1 0 0 16</inkml:trace>
  <inkml:trace contextRef="#ctx0" brushRef="#br0" timeOffset="13999.85">30256 12901 737 0,'-22'1'283'0,"10"-1"-238"0,6 0-16 15,1 0 1-15,5 1-25 16,8-2 1-16,1-1-27 0,-13-2-1 0,14-13 0 16,9-6 1-16,-4-18-26 0,-17 22 32 15,-4-10 41-15,-12 5 32 16,-19-4-13-1,6 30 1-15,-1 24 75 0,7 15-19 16,-7 37-74 0,24-31 2-16,10-14-17 0,3-5 1 15,1-18-13-15,2-1 0 0,10 9-19 0,14 3 0 16,22-12-112-16,-28-14-110 16,-4-5 40-16,41-16 1 0,-34-4-1 15,0-17 1-15</inkml:trace>
  <inkml:trace contextRef="#ctx0" brushRef="#br0" timeOffset="14299.85">30578 12776 477 0,'0'0'370'0,"0"8"-244"16,0 1 0-16,0 7 44 0,0 4-62 16,2 23-77-16,2-14 1 15,4-21-9-15,10 26 1 0,18-24 16 16,-2-17 16-16,-21-5-31 16,27-14 2-16,-32-5-15 15,-8-14 0-15,-8 16-8 0,1 14 1 0,-12-12-6 16,-4 4 1-16,0 6-12 0,-17-1 1 15,13 15-84-15,11 8-111 0,-7 5-55 16,14-2 1-16</inkml:trace>
  <inkml:trace contextRef="#ctx0" brushRef="#br0" timeOffset="14507.85">30690 13533 772 0,'0'-3'255'0,"-4"3"-363"0,4 0 0 0</inkml:trace>
  <inkml:trace contextRef="#ctx0" brushRef="#br0" timeOffset="14619.86">30710 13810 602 0,'-3'1'216'0,"2"2"-219"0,-1 2 0 16,1-1-77-16,-1 0 1 0,-3 3-379 0</inkml:trace>
  <inkml:trace contextRef="#ctx0" brushRef="#br0" timeOffset="15343.35">30787 15304 677 0,'0'0'205'0,"3"-4"-199"16,-3 1 1-16,3-5-3 0,2 2 0 16,6-14-19-16,7-9 1 0,-4 3 4 0,0-4-1 15,-5 1 11-15,-3 1 1 0,-3 1-9 16,-3 4 0-16,-1 15-10 0,-4-12 0 15,-4 7 9-15,-16-3 1 0,-18 9 6 0,20 11 26 16,5 1 6 0,-33 15 1-16,30 2 31 0,-1 22 1 15,14-5 2-15,2 4 0 0,3-2-26 16,3-20 0-16,0 16-28 0,2-22 0 0,2 15-26 16,3-3 0-16,5-7-54 0,-5-16 1 15,16 13-219-15,-1-25-19 16,19-18 250-16,-10-4 1 0,8-22 107 15,-15 23 1-15,-1-1 70 0,0 5-1 16,-11 17-5-16,-4 6 0 0,20-16-12 0,-8 16 2 16,-13 4 27-16,-2 11-51 15,7 14-55-15,-10 4-1 16,0 5-12-16,-2-7-1 0,0-2-16 16,0-7 1-16,0-16-32 0,1 0 2 15,5 9 8-15,3-10 1 0,-9-17 10 0,3 8 1 16,31-15 14-16,-1-22 0 0,3-6 12 15,-10 22 0-15,-3 9 12 0,-3 5 2 0,-9 11 92 16,-5 6-53-16,9 6-59 16,1 17 0-16,-17 15-61 15,-9 8-116-15,-2-27-92 16,-3 18 1-16</inkml:trace>
  <inkml:trace contextRef="#ctx0" brushRef="#br0" timeOffset="15860.91">30735 15286 706 0,'-17'3'408'0,"9"3"-301"0,5 0 1 0,0 2-30 16,-5 4 0-16,8 0-24 0,4-6 0 0,3 10-14 16,8-8 1-16,-8-10-24 0,34 24 0 15,-15-19-21-15,0 1 0 0,2-3-132 16,1-1-165-16,-19-5-115 16,-4-2 2-16</inkml:trace>
  <inkml:trace contextRef="#ctx0" brushRef="#br0" timeOffset="19095.88">26852 14216 818 0,'28'0'365'0,"2"-7"-339"16,3-1-1-16,4-6-17 0,156-58 0 15,-138 53-5-15,67-22 0 0,12 0-47 0,14-4 0 16,5 1-213-16,-16 5 0 0</inkml:trace>
  <inkml:trace contextRef="#ctx0" brushRef="#br0" timeOffset="19471.88">30752 13250 722 0,'77'-15'296'0,"5"2"-272"16,-22 3-27-16,-9 2 1 0,184-26-45 15,-203 30 0-15,25-2-67 0,-12 1 0 16,-4 0-111-16,-32-2 1 0</inkml:trace>
  <inkml:trace contextRef="#ctx0" brushRef="#br0" timeOffset="20056.45">32298 11699 599 0,'0'45'360'0,"0"-7"-278"0,0-6 1 0,0 2-23 0,0 3 2 15,0 35-32-15,0-3 2 0,0 3-20 16,0-3 0-16,0-4-9 0,2 25-1 0,6 10-2 15,0-60 0-15,-8-37-34 0,10 40-164 16,-1-8-14 0,2 4 1-16</inkml:trace>
  <inkml:trace contextRef="#ctx0" brushRef="#br0" timeOffset="20219.93">32576 11771 513 0,'11'0'388'0,"-6"4"-295"0,0 4 1 0,0 5-24 15,8 27-1-15,-4 0-20 0,10 70 0 16,-19-110-23-16,7 57 0 0,4-7-16 0,-3-3 0 16,-2-7-7-16,-2-6 0 0,-4-19-20 15,4 13-1-15,-4-3-56 0,3 7 0 16,-10-27-374-16</inkml:trace>
  <inkml:trace contextRef="#ctx0" brushRef="#br0" timeOffset="20495.96">32394 12232 489 0,'0'0'294'0,"3"2"-204"16,-3-1 0-16,6 0-43 0,3 3 0 0,5-2-31 15,14 3 0-15,8-1-13 0,-8-4 2 16,-14-4-5-16,14 0 1 0,10-4-5 0,-12 1 1 16,-12 2-2-16,9-3 0 0,14 3 5 15,-14 4 1-15,3-1 7 0,0 2 1 0,-14 2 19 16,28 1 2-16,-27 1 10 0,11 8-1 15,18 8 28-15,-22-14-8 16,6 6-17-16,17 1 0 0,-38-14-4 16,11 0-1-16,-13-4-11 0,7-8 1 0,-20 5-12 15,13-34 0-15,-17 13-9 0,-4 2 0 16,-3 2-9-16,-16-4 0 0,24 24-15 0,-20-7 1 16,13 12-49-16,3-2 2 0,8 4-100 15,-1 4 2-15</inkml:trace>
  <inkml:trace contextRef="#ctx0" brushRef="#br0" timeOffset="20811.43">32683 12273 554 0,'0'0'329'0,"0"4"-211"0,0 1 0 0,0 0-61 15,3 2 0-15,-3 18-24 0,1 6-25 16,2 24-55-16,0-10 1 0,-3-8-126 16,0-24-1-16</inkml:trace>
  <inkml:trace contextRef="#ctx0" brushRef="#br0" timeOffset="21559.68">32426 10467 605 0,'-25'8'371'0,"8"6"-281"15,4 0 1-15,-3 16 22 0,-59 141-30 16,66-128-54-16,7 13 0 16,4-11-11-16,-2-2 0 0,6-28-7 15,2 1 1-15,5 11-4 0,20 4 0 0,7-15-5 16,-11-14 1-16,-9-3-24 0,12-3 1 16,2-3-22-16,0-6 1 0,-4-6-31 0,10-20 0 15,-17 10-10-15,-1-3 0 0,-7-6-7 16,-1-2 0-16,-3-18-30 0,-3-17 56 15,-2 1 50-15,-6 48 1 16,1-23 15-16,-1 31 1 0,0-12 13 16,0 3 0-16,-3 9 30 0,2 16-13 15,1 0 15-15,-7-8 1 0,11 34 57 16,-18-2-23-16,9 47-50 16,2 0-1-16,3-43-7 0,-4 30 0 15,4-3 3-15,0 1-23 16,0-6-7-16,4-30 1 0,-4 22-7 15,3 9 1-15,-2-34-32 0,3-11 1 16,3 11-148-16,0-21-220 16</inkml:trace>
  <inkml:trace contextRef="#ctx0" brushRef="#br0" timeOffset="21787.68">32956 10412 495 0,'-3'0'345'0,"-3"4"-149"16,-2 13-31-16,0 8-78 15,-15 118-50-15,23-111-31 16,2 7 2-16,1-50 14 0,1 50 2 16,6-14-6-16,3 0 0 0,8 6-1 15,-17-23-1-15,11 15 12 0,-13-20-1 0,-5 2 13 16,-12 12-20 0,-22-4-19-16,-2-5 1 0,-2-1-36 15,1-6 0-15,5 0-58 0,17-1 0 0,-15-5-78 16,5-3-1-16,-8-36-298 0,25-52 151 15,32 23 199 1</inkml:trace>
  <inkml:trace contextRef="#ctx0" brushRef="#br0" timeOffset="21855.18">32911 10496 330 0,'28'-2'282'0,"-10"-2"-112"15,-2 4-86-15,-7 0-78 16,15-3 0-16,-13 6-138 0</inkml:trace>
  <inkml:trace contextRef="#ctx0" brushRef="#br0" timeOffset="27451.38">27547 16061 281 0,'-16'14'165'0,"7"-6"-106"15,1-3 1-15,2 2-5 0,-13 11-1 16,18-16 15-16,-7 5 2 0,13-4-12 15,2-4 0-15,6 2-30 0,44 12-1 16,-13-13-11-16,50-7-27 16,165-22-39-16,-134 1 1 0,-13-2-169 15,11-13 0-15</inkml:trace>
  <inkml:trace contextRef="#ctx0" brushRef="#br0" timeOffset="27967.89">30707 15629 431 0,'73'-27'136'0,"-21"12"-139"15,-6 1 0-15,-5 2-1 0,171-47 1 0,-175 49-90 16,29-10 0-16</inkml:trace>
  <inkml:trace contextRef="#ctx0" brushRef="#br0" timeOffset="28880.39">28084 13894 317 0,'3'0'171'0,"3"3"-64"0,-3 3-82 16,1 3 0-16,9 15-32 0,-8 1 1 15,-4-13-105-15,6 24 1 0</inkml:trace>
  <inkml:trace contextRef="#ctx0" brushRef="#br0" timeOffset="39247.39">15979 14270 131 0,'0'-4'69'0,"0"2"-66"0,0 2 0 0,-3 0-3 15,3 0 1-15,0 0-3 16,0-1 1-16,-3-1-2 0,3 2 0 0,0 0-7 16,0-1 1-16,-3-1-13 0,3 2 0 15,-6-1-68 1</inkml:trace>
  <inkml:trace contextRef="#ctx0" brushRef="#br0" timeOffset="39807.39">15538 14336 124 0,'-4'0'106'0,"3"0"-68"0,2 0 0 0,-1-3-15 16,0 3 1-16,0-1 11 0,2 0 0 16,0-2 50-16,4-1-26 15,4-1-31-15,42-30 1 0,-23 33-6 16,-3 0 2-16,-10 0-12 0,30 2 1 15,-14 0-8-15,0 0 0 0,0 0 0 16,-16 0 0-16,2-1 2 0,33 0 0 16,-8-3 26-16,5-4 11 15,1 1-23-15,30-10 2 0,-35 9-11 16,-7 3 1-16,-2 3-8 0,5-2 0 16,-25 4 1-16,17-1-1 0,-1 1-1 0,13 0 1 15,-29 0-2-15,11 0 1 0,0 0 0 16,1 0 1-16,-2 0-2 0,1 0 2 0,-3 0-3 15,2 0 0-15,-16 0-2 0,23-2 1 16,-4-1-2-16,-12 1 1 0,-1-2-2 16,-5 2 0-16,-4 0 1 0,0 2 0 0,8-3 0 15,-7 3 0-15,-17 1 3 0,17-1 0 16,-7 0 1-16,1 0 1 0,1 0 2 16,-2 0 1-16,2 0 15 0,-2 0 4 15,2 0-15 1,-1 0-1-16,-1 0-5 0,2 0 0 0,-2 0-7 15,2 0 0-15,-2 0-43 0,1 0-111 16,-1-6-237-16</inkml:trace>
  <inkml:trace contextRef="#ctx0" brushRef="#br0" timeOffset="41003.48">16655 14789 226 0,'0'0'128'0,"2"0"-82"16,-2 0 0-16,1 0 4 0,-1 0 0 0,0 0-18 16,6 0 0-16,-4 0-3 0,4 0 0 15,37 0 57-15,-19 0-17 0,-10 0-46 16,9 0 1-16,19 2-8 16,-16 2 1-16,-3-3 0 0,9 1-1 15,-7 1-6-15,-5 0 1 0,-11-2-3 0,25 2 1 16,-16-2 0-16,2 1 0 0,-3-2 13 15,28 2-4-15,-12-2-10 16,-20 0 2-16,18 0-2 0,-8 0 1 16,-5 0 0-16,-3 0 1 0,2 0-3 15,-4 0 1-15,2 0 1 0,-3 0 1 0,1 0 5 16,-1 0 1-16,-8 0-2 16,7-2 1-16,7-2-6 0,-7 1 2 0,1-3-3 15,-2 3 1-15,-20 5-2 0,17-3 0 16,-4 0-6-16,-3 1 1 0,0-1-2 0,3-2 0 15,-3 3 3-15,1 0 1 0,-1 0 1 16,2-2 1-16,0 2 7 0,-1 0 4 16,1 0-9-16,-1 0 0 15,-1 0-3-15,3 0 1 0,2 0-3 16,-2 0 0-16,-3-2-1 0,3 2 0 0,-2 0-2 16,1 0 1-16,1 0-4 0,-1 0 0 15,-1 0 0-15,1 0 1 0,-1 0 3 16,-1 0 1-16,3 0 3 0,-3 0 1 15,4 0 0-15,-3 0 1 0,3 0 0 16,-1 0 1-16,0 0 0 0,1 0 0 0,-3 0-1 16,2 0 1-16,-3-1 0 0,3 1 0 15,-1 0 2-15,-2 0 0 0,5 0 3 0,-4 0-1 16,1 0-21-16,-1 0-1 0,-1-2-40 16,4 1 0-16,-5 1-67 0,2-1-1 15,-9-7-469-15</inkml:trace>
  <inkml:trace contextRef="#ctx0" brushRef="#br0" timeOffset="43607.73">32976 10312 100 0,'-29'-26'73'0,"9"7"-62"0,4 2 1 0,3 2 14 15,-53-60 2-15,58 62 17 0,-17-23 0 16,13 25-7-16,-13-15 1 0,-12 2-20 0,10 13 0 16,-4 4-11-16,-1 3 1 0,-20 2 2 15,13 2-8-15,10 0-3 16,-25 2 1-16,31-1 0 0,-24 2 1 15,-6 1-6-15,27 0 1 0,2 0 0 0,4 3 1 16,-13 6 4-16,9 5 3 16,-18 18 5-16,32-24 1 0,-22 31 13 15,9-15-1-15,2 7 19 0,0 5 1 0,0 2-3 16,2 0 1-16,-6 26 18 16,-2 15-24-16,4 3-21 15,7-21 0-15,4-15-7 0,5-1 0 0,-3 4-2 16,4-7 0-16,3-21-3 0,-1 23 1 15,-3 2-3-15,0 3 1 0,-1 2-1 0,-3 0 0 16,2-1 0-16,0 2 1 0,-2-3 0 16,0-1 0-16,0-2 1 0,-5 0 0 0,-9 25-2 15,11-22 1-15,2-1-1 0,1-1 0 16,3 1-1-16,5-23 0 0,0 27 1 16,0 0 1-16,5-27-1 0,1 1 1 0,6 55-1 15,5-28 0-15,14 26 1 0,11-5 1 16,-6-27 0-16,2-5 0 0,4-1 0 15,-1-2 0-15,3-3-1 0,1 0 0 0,1-2-1 16,-2-2 1-16,-1 0-4 0,0-4 0 0,3-2-9 16,-4-2 1-16,-2-2-4 0,-2 1 2 15,-2-7 4-15,3-5 1 0,-4-8 11 0,3-3 1 16,1-4-2-16,-16 0 1 0,0-7-6 16,23-8 1-16,24-24-3 0,7-31 0 0,-2-17-61 15,19-42-46-15,15-47 78 16,-39 45 0-16,-11 13 18 0,-13-10 0 15,3-18-5-15,17-51 21 16,-33 22 8-16,-25 67-1 16,-6 21-2-16,-10 14 0 0,-8 3 0 0,-11 3 1 15,-6 1 9-15,-2-2 1 0,1 0-22 16,-1 3 1-16,1 1-49 0,5 4 1 0,-2 5-40 16,0 14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0:24:15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6060 3678 254 0,'0'-4'103'0,"0"1"-101"16,0 2 0-16,0 0 0 0,3-2 0 0,0-1-2 16,4-1 1-16,-6 7-1 0,8-6 1 15,30-17 4-15,-18 11 1 0,-4 7 7 16,-4 0 0-16,-5 2 1 0,5-2 1 0,7 1-8 16,-6-1 0-16,-8 0-7 15,11 0 0-15,-9 1-60 0,13-4-1 0</inkml:trace>
  <inkml:trace contextRef="#ctx0" brushRef="#br0" timeOffset="483.49">5985 3914 732 0,'0'13'293'0,"0"2"-260"15,0-4-30-15,2-2 1 16,3 13-35-16,6 1-257 16,3-12-107-1</inkml:trace>
  <inkml:trace contextRef="#ctx0" brushRef="#br0" timeOffset="655.99">6255 3840 807 0,'20'-6'457'0,"2"0"-298"0,-4 2-125 16,-3 3 1-16,19-4-20 0,-5 1 0 0,-5 8 14 15,-4 7-26-15,2 13-59 16,-14 24 1-16,-12-15-81 0,-3-18 0 15,-6 11-148-15,-6-5 1 16</inkml:trace>
  <inkml:trace contextRef="#ctx0" brushRef="#br0" timeOffset="827.99">6089 4213 544 0,'0'-2'227'0,"0"1"-177"0,0 2-37 16,3-1 0-16,-3 0-23 0,0 0 1 15,0 0-122-15,2-1 0 0</inkml:trace>
  <inkml:trace contextRef="#ctx0" brushRef="#br0" timeOffset="939.99">6191 4098 622 0,'0'0'245'0,"0"0"-220"0,0 0 2 16,0 1-6-16,0 2 2 0,0 1-28 16,0 7 0-16,0-14-140 0,1 32 2 0</inkml:trace>
  <inkml:trace contextRef="#ctx0" brushRef="#br0" timeOffset="1260">6129 4379 735 0,'0'0'295'0,"2"0"-217"0,4 0-46 16,5 0 2-16,-2 0-13 0,11 0-1 0,15-2-11 15,8 0 1-15,-26-5-23 0,29-3 1 16,-15-2-65-16,-2 0 2 0,-6-1-50 0,-17 6 1 16,17-15-15-16,-13-2-1 0,-7 9 31 15,-3 10 1-15,0 2 40 0,0 1 72 16,-3 3 10-16,1-2 1 15,1-1 10-15,1 2-1 0,-4 0 28 16,1 0 2-16,3 0 25 0,-3 2 1 16,-4 8 85-16,-32 26-9 15,25 6-35-15,-4 12-47 16,-8 14-60-16,14-35 0 16,5-13-15-16,0-5 1 0,2-4-40 15,4-5 2-15,-2-4-69 0,1 0 2 0,1-2-98 16,1-4 0-16</inkml:trace>
  <inkml:trace contextRef="#ctx0" brushRef="#br0" timeOffset="1384.49">6285 4510 306 0,'0'-8'372'0,"3"6"-308"0,0 0 0 15,2 0-15-15,0 2 1 0,9-3-5 0,4 3 1 16,24 6-5-16,39 12 0 16,-10 0-38-16,9 4 0 15,-13-5-61-15,11-4 0 0,-28-8-418 16</inkml:trace>
  <inkml:trace contextRef="#ctx0" brushRef="#br0" timeOffset="1635.99">6916 3709 841 0,'0'-5'369'0,"6"1"-273"0,6 2-22 16,3 0-51-1,7-5-1-15,6 5-8 0,1 1 0 0,5 2-3 16,-25 3 0-16,5 5-4 0,4 14 0 16,-16-2-24-16,-2 6 1 0,-9 11-135 15,-10 4-171-15,-7-7 25 16,9-26 0-16</inkml:trace>
  <inkml:trace contextRef="#ctx0" brushRef="#br0" timeOffset="2054.98">6934 3966 452 0,'-12'0'295'0,"1"0"-167"16,5 0-92-16,1 2 0 16,-1 1-23-16,-6 1 0 0,0 8-9 0,16-6 0 15,-10 1-6-15,-12 33 1 0,15-24-3 16,1-5 1-16,1-1-2 0,1 0 0 0,1-5 1 15,1-1 0-15,4 7 0 0,-5-19 2 16,5 11 1-16,1-2 1 0,23 8 0 16,-11-10 1-16,13-5-1 0,-9-3 1 0,-11 5 0 15,13-3 1-15,9-1 4 0,-14 6-1 16,-5 4 50-16,-4 8 91 16,21 14-63-16,0 21-1 15,-16 16 0-15,-12-22 0 0,-4-2-28 16,0-19 0-16,0 19 1 0,0-21 1 0,0 18-23 15,0-22 1-15,-4 31 7 0,-5-15-12 16,-4-7-23-16,-11 11 2 16,5-23-14-16,-10-2 1 0,12-5-23 15,-17-6-26-15,16-6 23 16,-36-14 1-16,25-5 11 0,-3-24 1 16,16 16 1-16,9 2 2 15,0 7-1-15,7 5 0 0,0 16 8 0,0-2 0 16,3-6-40-16,7-3-92 15,10-7 23-15,-2 4-1 0,8-8-274 16,16-50-134-16,-5 11 379 31</inkml:trace>
  <inkml:trace contextRef="#ctx0" brushRef="#br0" timeOffset="2183.98">7282 3772 522 0,'7'0'435'0,"-4"-1"-336"16,-1 1 0-16,-4 0-8 0,0 0 1 15,2 1-17-15,0 1 2 0,7 12-8 16,-14 19-43-1,-8 21-23-15,-11 35 0 0,-15 9-42 0,5-24-154 16,2-10-16 0,7-21 0-16</inkml:trace>
  <inkml:trace contextRef="#ctx0" brushRef="#br0" timeOffset="2331.98">7375 3873 700 0,'18'0'354'0,"-7"0"-319"0,-2 0 2 16,-2 1-31-16,8 2 0 15,-1 1-133-15,-11-1-297 16</inkml:trace>
  <inkml:trace contextRef="#ctx0" brushRef="#br0" timeOffset="2505.61">7201 4260 539 0,'0'0'219'0,"0"0"-88"16,4 0-80-16,-4-1 0 16,7-5-3-16,16-10-32 15,14-8-15-15,11-10 0 0,-28 18 0 16,1 2 1-16,2 0-47 0,-6-1-40 16,-12 9-88-1,-1 0-241-15</inkml:trace>
  <inkml:trace contextRef="#ctx0" brushRef="#br0" timeOffset="2944.09">7312 4392 771 0,'-11'8'394'0,"5"2"-264"0,3-4-116 16,0-1-40-16,1-3-123 15,7-9 40 1,0 1 0-16,-5 6-46 0,4-6 1 0,19-27 36 15,2-3-1-15,-10 17 83 16,-1 6 0-16,5 3 98 0,-16 10 1 0,1-1 39 16,-5 2-1-16,1-1-17 0,0 0 1 15,1 5-41-15,-1-1 1 0,-1 0-31 16,-1 1 2-16,2 0-23 0,-1-1 0 0,1 0-49 16,0-4 1-16,0 0-101 0,0 5 0 15,0-6 49-15,3 2 2 0,4 1 68 0,-1-2 159 16,-2 0-14-1,26 12 0-15,-45-20 14 0,55 12 1 16,-40-2-46-16,-19-2 1 0,26 4-16 0,-6-3-55 16,2 2-39-1,-3 0-1-15,0-3-38 0,-3 1 2 16,6 3 10-16,-6-2 0 0,2-1 64 16,-2 3 0-16,-5 3 74 0,2 1 2 0,-5 5 30 15,-34 42 1-15,30-39 47 0,7-2-119 16,7-12-27-1,2 0 0-15,1 7 17 0,8-15 1 0,1 7-20 16,48 5 1-16,-21-6-20 0,-16 0 0 16,21-2-95-16,1-5 1 0,21-9-189 15,-28-5 1-15</inkml:trace>
  <inkml:trace contextRef="#ctx0" brushRef="#br0" timeOffset="3555.59">7794 4131 958 0,'0'0'355'0,"2"-4"-339"16,1 1 1-16,2-2-11 0,4 2 0 15,8-10-4-15,15-4 1 0,28-6-95 16,-6-6-155-16,-33 12 3 16,19-15 1-16,-11-7-60 0,-23 25 246 15,-6 12 92 1,0-8 0-16,-1 4 64 0,-7-9 0 0,-1 1 10 15,-6-1 0-15,16 22 15 16,-4-7 1-16,-6-8-53 0,5 8 2 0,0 0-28 16,1-2 1-16,3 8 32 0,-4 0 2 15,-30 13 17-15,34 18 1 0,3 38-24 0,-2-45 0 16,4 29-29-16,1 4 1 0,-2 2 4 16,11 74-30-16,-12-71-19 15,-3-92 1-15,4 67-9 0,0-12 1 16,-4-16-37-16,4-6 1 0,-4-8-131 15,-8-3-28-15,4-19 110 16,-18-6 95-16,-9-29 30 16,14 17 1-16,3 17-2 15,7 9 0-15,-4 0-12 0,8 11 0 16,1-1-18-16,1 3 1 0,4 3-17 16,-3-3 1-16,0 0-16 0,-2-3 2 0,2 3-90 15,-1 0-57-15,1-3 105 16,0 0 2-16,0 0 47 0,0 1-1 15,0-5 20-15,0 3 0 0,0 0 7 16,0-1 2-16,1-2 4 0,1 1 1 0,3-49 9 16,6 16-12-16,-4 16-12 15,12-38 0-15,0 21-5 16,11-11 1-16,-4 17 2 0,3 4 0 0,3 3 1 16,0 2 0-16,2 5 1 0,3-1 0 15,-1 3 3-15,-3 2 1 0,-19 9-6 16,12-6 1-16,-4 3-4 0,-17 8 0 15,13-6 4-15,-14 8 1 0,-2 0-19 16,-8 1 2-16,9 2-52 0,-3-3 1 0,-3 1-117 16,0 2 1-16</inkml:trace>
  <inkml:trace contextRef="#ctx0" brushRef="#br0" timeOffset="3783.62">8332 3642 930 0,'14'-10'387'0,"-5"3"-346"15,1 4 1-15,-3-1-17 0,17-4 1 16,-18 8-7-16,9-1 1 0,-11 3 30 16,13 12-21-16,-12 27-41 15,-15 9-86-15,-11 2-22 16,-5-4-1-16,-3-12-83 0,-11-6 0 15,7-19-66-15,-2-4 1 0</inkml:trace>
  <inkml:trace contextRef="#ctx0" brushRef="#br0" timeOffset="3925.12">8176 3992 419 0,'0'0'419'0,"0"8"-249"16,0 1 0-16,2 6-49 0,3 13-1 16,29 107-12-16,-20-88-52 15,-6-20-46-15,21 66 0 0,-17-63-8 16,-5-8 0-16,0-3-45 0,0-1 1 15,-7-13-106-15,1 6 1 0,-1-11-123 16,0 0-1-16,0-19-197 0</inkml:trace>
  <inkml:trace contextRef="#ctx0" brushRef="#br0" timeOffset="4224.62">8333 4041 418 0,'13'-28'349'0,"1"11"-183"16,-2 10-106-16,-1 2 1 15,24-15 9-15,-7 20 1 0,-18 7-2 16,4 3 2-16,0 7-36 0,-5 6 1 15,-3 1-12-15,-4 2-1 0,-1 1-7 0,-2-2 2 16,-1-14-12-16,-6 22 1 0,-2-15-13 16,-4 2 0-16,-3-1-51 0,0 0-1 0,-10 5-38 15,7-11 0-15,7-8-77 0,-21 3 98 16,27-5 74 0,-12-3 0-16,18 0 29 0,-7-3-1 0,5 0 14 15,6 3 1-15,-5-4 14 0,1 2 0 16,1-3 18-16,1 5 0 0,1-7-24 15,3 3 2-15,-1 2-12 0,6-2 2 16,39-30 38-16,-17 37 0 0,7 3-47 16,5 7 1-16,-19-3-29 0,47 16 0 0,-21-7-3 15,27 7 0-15,-23-12-24 0,-2-2 0 16,20-2-147-16,11-4-295 0</inkml:trace>
  <inkml:trace contextRef="#ctx0" brushRef="#br0" timeOffset="4419.63">8995 3566 725 0,'-1'5'303'0,"-2"18"-203"0,0-1-75 16,0-1 0-16,-11 79-20 0,12-81 0 15,1 21-25-15,-1-41 0 0,-2 35-71 0,1 0 1 16,-4-7-97-16,0-3 1 0</inkml:trace>
  <inkml:trace contextRef="#ctx0" brushRef="#br0" timeOffset="4564.62">8902 3906 502 0,'6'-11'319'0,"11"0"-119"16,3 0-116-16,-2 2-75 15,36-14 0-15,-11 16-10 0,-29 7 0 16,9-3-62-16,-3 3-1 0,-2 0-81 16,-7 0 1-16,-8 0-58 0,-1 0 1 0</inkml:trace>
  <inkml:trace contextRef="#ctx0" brushRef="#br0" timeOffset="4731.12">8999 4040 716 0,'-2'0'281'0,"0"0"-229"16,4 0 0-16,0 0 5 0,2 0 1 15,13 0-7-15,21-3-32 16,24-7-16-16,-16-3 1 16,-8-1-5-16,-9-1 0 0,10-6-59 15,-15 3 2-15,-5-1-41 0,-10 10 1 0,5-11-30 16,-2-8 2-16,-9 6-42 0,-3 9 2 16,2-12-104-16</inkml:trace>
  <inkml:trace contextRef="#ctx0" brushRef="#br0" timeOffset="4884.12">9126 3767 392 0,'-9'0'165'0,"3"1"-160"0,2 2 0 0,-3-2-74 16</inkml:trace>
  <inkml:trace contextRef="#ctx0" brushRef="#br0" timeOffset="5072.12">9143 3723 637 0,'0'0'249'0,"0"0"-225"0,0 0-1 16,-3 0-21-16,3 1 0 0,0-1-121 15,0 0 0-15</inkml:trace>
  <inkml:trace contextRef="#ctx0" brushRef="#br0" timeOffset="5232.62">9135 3789 603 0,'0'25'304'0,"0"13"-192"0,0-3-65 15,0-9-48-15,0-5 0 0,0 21-54 16,2-4 1-16,-2-4-65 0,1-30 1 16,1 11-57-16,1-13 0 0</inkml:trace>
  <inkml:trace contextRef="#ctx0" brushRef="#br0" timeOffset="5400.15">9020 4363 578 0,'0'8'210'0,"0"-4"-211"16,0-2 0-16,0 1-57 0,3-2 0 0,-6-9-394 15</inkml:trace>
  <inkml:trace contextRef="#ctx0" brushRef="#br0" timeOffset="5643.62">9207 4237 609 0,'-1'-6'329'0,"1"3"-213"0,0 2-1 16,0-2 19-16,8 0-91 15,8-7-26-15,6 3 0 16,22-4 8-16,-11 9 1 0,8 0 74 15,-10 2 6-15,15 3-81 16,-4 0 2-16,-6 5-6 0,-31-2 1 16,20 9-12-16,-21 9 0 0,-10-5-10 15,-5 1 1-15,-7-1-10 0,-8 3 1 0,-3-4-16 16,-18 17 1-16,17-10-9 0,2 0 2 16,2-3-35-16,9-2-57 15,8-11 66-15,9-7-1 0,-3-1-52 16,6-2 0-16,-3-2-81 15,0 0 0-15</inkml:trace>
  <inkml:trace contextRef="#ctx0" brushRef="#br0" timeOffset="5828.24">9117 4261 649 0,'0'0'269'0,"0"11"-185"0,3 2-50 16,0-2-56 0,6 6-1-16,8 16-214 0,-8-22-259 15,-4-4 345 1</inkml:trace>
  <inkml:trace contextRef="#ctx0" brushRef="#br0" timeOffset="6003.74">9117 4495 907 0,'0'1'403'0,"0"-1"-360"0,0 0 1 0,3 0-19 15,0 0 1-15,7 2-16 0,8-2 0 0,15-2-6 16,20-1 2-16,-15-3-6 0,6 0 0 16,-25 3-12-16,22-1 2 0,-7 2-92 15,-3 1 1-15,6 1-112 0,-25 0 2 16</inkml:trace>
  <inkml:trace contextRef="#ctx0" brushRef="#br0" timeOffset="23931.76">10633 3914 578 0,'55'0'211'0,"-3"0"-230"0,-4-1-261 16,-8-1 129-16,135-8-1 16,-151 9 36-1</inkml:trace>
  <inkml:trace contextRef="#ctx0" brushRef="#br0" timeOffset="24236.26">10906 3757 265 0,'-3'-3'104'0,"2"2"-86"0,1-1 0 0,1 2 16 16,1 0-1-16,-1-2 7 0,1 1 0 0,2-1-6 16,5 1 0-16,28-13-8 0,-18 12 1 15,13 2-6-15,-6 0 1 0,5 0 9 16,4 0-20-16,-19 2-6 15,-4-1-1-15,14 2-2 16,8 3 1-16,-21-3-2 0,1 4 0 0,6 1-1 16,-6-3 1-16,-3-3-10 0,-8-1 0 15,-2 3 6-15,-7-7 1 0,11 9-1 0,-5-1 1 16,-3 0-15-16,-5 0-1 0,1 7-48 16,-24 37 0-16,-11-25-82 0,5-7-1 0</inkml:trace>
  <inkml:trace contextRef="#ctx0" brushRef="#br0" timeOffset="24744.26">12054 3121 685 0,'-22'0'356'0,"7"2"-121"15,4 7-160-15,4 0-1 16,-22 14-45-16,8 15 1 0,4-8-19 16,0 2 0-16,-1 2-10 0,-1 2 0 0,6-1-7 15,3-1 0-15,6-7-3 0,2-18 0 16,4-2 5-16,-2 11 1 0,1-12 12 15,9 10-1-15,5-4 0 0,-14-22 0 16,23 22 1-16,3-11 1 0,-9-6 2 16,33-11-9-16,-14-3-5 15,-2-3 0-15,-9 6-18 0,-12 7 2 16,5 2-21-16,-19 6 1 0,3 0-66 0,-3-1 1 16,-7 5-35-16,7-3 0 0,0-1-62 15,-3 1 1-15</inkml:trace>
  <inkml:trace contextRef="#ctx0" brushRef="#br0" timeOffset="25287.76">11826 3624 569 0,'-5'11'258'0,"4"-5"-217"0,1-2 1 15,1-1-6-15,3 1 2 0,7 1 11 16,22-3-19-16,27-6-23 16,-8-9 1-16,-4-1-5 15,-11 0 0-15,-4 0-1 0,-3-1 0 0,5-1-3 16,-18 9 0-16,-16 6 2 0,1 0 0 15,6-2-1-15,-8 3 1 0,-8 4 1 0,6-2 0 16,1 3 4-16,-10 5 0 0,-34 36-2 16,23-18 1-16,-8 1-3 0,3 3 1 0,-20 18-2 15,14-17 0-15,-1 0-2 0,6-3 1 16,5-3-2-16,4-5 1 0,6-7-24 16,3-6 1-16,7-4-20 0,3-5 0 15,0 0-46-15,3-2 1 0,-3-1-31 16,4 0 0-16,4-6 39 0,6-4-1 0,35-36 57 15,-5 20 2-15,-11 12 24 0,1 3 1 16,-1 0 25-16,-18 7 1 0,27-14 66 16,-32 18 94-16,-5 1-86 15,-2 2 0-15,16 3 17 0,-38 10-67 16,18-3-33-16,-13 54 1 16,-1-34-14-16,-2-5 1 0,4-1-15 15,4-3 0-15,3-6-16 0,3-10 1 0,2 5-29 16,1-1-1-16,4-7 16 0,0-8 0 15,1 11 27-15,1-4-1 0,-2 1 10 16,2-2 0-16,0 0 13 0,34 10-1 16,-39-9 14-16,-22-3 2 0,30 9-3 15,-2-1 2-15,11 23-20 0,-18-9 1 0,0-4-16 16,0 0 1-16,0-4 4 0,0 2 0 16,0-13 7-16,0 3 1 0,0-8 9 0,0 8 1 15,0-3 9-15,0 3 0 0,-3-1 5 16,-1 5 1-16,-10 24-24 0,-5-5 1 15,-1-7-33-15,-9 11 1 0,10-16-98 0,1-2 2 16</inkml:trace>
  <inkml:trace contextRef="#ctx0" brushRef="#br0" timeOffset="25456.28">12537 3357 116 0,'15'-16'73'0,"-7"7"-77"15,-2 4 0-15,1 0-31 0,11-10-1 0</inkml:trace>
  <inkml:trace contextRef="#ctx0" brushRef="#br0" timeOffset="25775.76">12583 3326 349 0,'0'0'211'0,"0"0"-155"0,0 0 1 0,2 0-26 16,-2 0 1-16,4-1-3 0,7-3-11 15,-11 4-13 1,7-2 0-16,29-10 4 0,-23 6 1 0,-33 12 2 16,20-6 0-16,13-6-8 0,-13 4 1 15,0 1-6-15,2-1 0 0,-2 2-6 16,0 0 1-16,1-2-5 0,3 1 0 0,-4 1 2 16,0-2 1-16,0 2 4 0,0-2 1 15,0 4-6-15,0 1-64 16,0-1-11-16,-4-2 2 0,4 3-53 15,-4 1 0-15</inkml:trace>
  <inkml:trace contextRef="#ctx0" brushRef="#br0" timeOffset="26272.76">12607 3203 575 0,'0'25'332'0,"0"3"-210"0,0 0-82 15,3-11-40-15,2 69 1 16,-1-78-47-16,-4-3 0 0,4 8-110 15,-4-12 1-15</inkml:trace>
  <inkml:trace contextRef="#ctx0" brushRef="#br0" timeOffset="26515.76">12548 3598 676 0,'0'3'317'0,"0"-2"-254"0,0-1 0 0,4 0-25 15,1 1 1-15,6 2-26 0,-2-4 1 0,16-3-11 16,9-4 0-16,8-7-11 0,-12-2 0 15,-5-1-17-15,13-13 2 0,-18 14-33 16,-10 10 1-16,14-7 3 0,-15 9 70 16,-8 6 10-16,-2-1-1 15,-4 5 0-15,1 0 0 0,-4 3-7 0,-34 42-1 16,-4-3-13-16,14-14 1 0,-3 4-12 16,-1-3 0-16,4 2-9 15,0-4 1-15,4-4-17 0,5-4 0 0,9-10-74 16,10-8 1-16,-4 3-97 0,7-9 1 15</inkml:trace>
  <inkml:trace contextRef="#ctx0" brushRef="#br0" timeOffset="26800.26">12741 3684 403 0,'0'0'293'0,"0"0"-234"0,0 0 2 0,0 0-11 15,0 1 1-15,-1 0-22 0,1 1 2 16,-2 2-21-16,1 3 1 0,-14 26-7 15,7-6-13-15,5-7 7 16,3-15 0-16,3 0-5 0,6 13 0 16,13-11-5-16,0-3-1 0,-7-3 13 15,32 2 1-15,-10-1-3 0,0 3 1 0,-2 0 0 16,-3-1 1-16,-18 1 57 0,5 10-27 16,-3 15-23-1,-35 19 1-15,5-33 41 0,-17 16 1 0,-6-1-17 16,-18 14 2-16,12-19-29 0,1-1 1 15,4-8-12-15,-2 0 0 0,11-5-69 16,3-2-1-16,1-9-475 0</inkml:trace>
  <inkml:trace contextRef="#ctx0" brushRef="#br0" timeOffset="27255.77">13244 3385 879 0,'1'-1'321'0,"1"1"-325"0,0 0 1 15,-1 0-112-15,-1 0 1 0,3-7-192 16,11-6 1-16</inkml:trace>
  <inkml:trace contextRef="#ctx0" brushRef="#br0" timeOffset="27359.76">13315 3530 719 0,'-3'9'338'0,"3"-5"-306"0,0-1 1 16,0-1-20-16,0-1 2 0,0-2-59 16,3-1 1-16,-3 1-96 0,4-2 0 0</inkml:trace>
  <inkml:trace contextRef="#ctx0" brushRef="#br0" timeOffset="27500.76">13475 3123 590 0,'-7'20'294'0,"1"-3"-258"16,0 1 0-16,3 0-25 0,-20 70 0 16,23-73-28-16,-3 14 0 0,4-36-121 0,-1 14 2 15,0-1-69-15,-1 5 1 16</inkml:trace>
  <inkml:trace contextRef="#ctx0" brushRef="#br0" timeOffset="27671.76">13533 3341 263 0,'16'-24'244'0,"0"8"-101"0,-2 6-37 16,-3 4-59-16,22-17-36 15,-19 18 0-15,-14 5 5 16,1 0 2-16,-4 2-6 0,3 1 1 0,0-1-8 16,-1 5 1-16,-2 0 7 0,-8 42-1 15,2-26 0-15,-2 0 0 0,-3 0-3 0,2 0-1 16,3-14-7-16,3 2 0 0,-15 17-26 15,2-7 1-15,4-9-76 0,1-1-1 16,-1-6-91-16,8-4 1 0</inkml:trace>
  <inkml:trace contextRef="#ctx0" brushRef="#br0" timeOffset="27801.27">13622 3439 438 0,'9'0'302'0,"-6"0"-191"0,-2 0-82 15,-2 0 1-15,-1 1-45 0,2 0 2 0,-3 1-102 16,1 0-1-16,-3 4-75 0,-6 0 1 16</inkml:trace>
  <inkml:trace contextRef="#ctx0" brushRef="#br0" timeOffset="27904.26">13411 3749 403 0,'-9'19'245'0,"1"-6"-203"15,4 0 1-15,-1-4-13 0,-9 22-51 16,8-19-66-16,3-3 0 15,3-13-277-15</inkml:trace>
  <inkml:trace contextRef="#ctx0" brushRef="#br0" timeOffset="28551.76">13540 3676 421 0,'25'-15'321'0,"1"6"-157"0,-3 3-68 16,-6 2 25-16,34-8-75 15,-45 16 0-15,9 1-26 16,-10 6 2-16,-5 15-11 0,-11 4-28 15,-4-1-31-15,-1-1 1 16,-1-7-58-16,3-11 0 0,2-3-64 16,0-2 0-16,2-4 60 0,14-5 0 0,-4 4 77 15,0 0 1-15,0 0 48 0,-4 0 0 16,4 0 126-16,-1 3 63 16,1-2-124-16,-4 2 1 0,1 1-31 15,1 0 1-15,-27 33 5 0,26-22-32 16,-3-4-22-16,-1 4 1 15,6-12-9-15,1-2 1 16,-2 0-52-16,-1 5-50 0,6-14 57 16,-4 10 0-16,-1-3-18 15,2-3 25-15,-2 1 42 16,2 3 0-16,-1-6 7 0,1 6 1 16,0-2-2-16,0-1 0 0,0 2 0 15,1-6-15-15,3 0-5 16,-1 2-1-16,0-1 7 0,2 1 1 15,1-7 7-15,0 4 0 0,-6 8 6 16,3 0 0-16,3-8 7 0,-5 6-1 0,3-1 10 16,-1-1 10-1,-3 6-7-15,0 0 0 0,3-4-3 16,-3 4-1-16,0 1-3 0,0 0 0 16,-3 1 0-16,3 3 2 0,3 17-10 0,-14-4 1 15,1-1-8-15,2-8 1 0,0-1-7 16,0 1 1-16,1-3-12 0,1-7 1 0,9-5-27 15,-3 4 0-15,-5 4-92 0,5-4-9 16,0-1 102 0,-2 0 1-16,1 1 30 0,-1 0 1 0,2-2 35 15,-1 2 1-15,-1-1 29 0,2 1 0 16,0 0 9-16,0-2-1 0,2 2 1 16,1 0 0-16,0 0 27 0,5 2 1 0,-1 1 4 15,35 1 1-15,-23 3-5 16,7-2 0-16,15 4-31 0,-9-3-1 0,2-1-44 15,0 2 0-15,1-3-18 0,-15-4 0 16,18 0-58-16,2 0 0 0,3 0-147 0,2 0 1 16</inkml:trace>
  <inkml:trace contextRef="#ctx0" brushRef="#br0" timeOffset="28775.77">14324 3400 630 0,'0'5'244'0,"0"-4"-246"16,0 2 0-16,-2-3-87 0,4-2 1 0,-2-2-370 15</inkml:trace>
  <inkml:trace contextRef="#ctx0" brushRef="#br0" timeOffset="29000.28">14462 3332 458 0,'1'0'321'0,"-1"0"-135"16,0 5-138 0,0-3 1-16,0 7-37 0,-3 0 0 0,-3 5-27 15,-5 10 1-15,-7-1-35 0,4-10 0 16,2 1 10-16,-2-2 0 0,5 0 23 15,2-1 0-15,3-4 13 0,3-3 1 0,5-9 12 16,-7 11 2-16,6-6 13 0,0 4 1 16,2-2-5-16,1-1 1 0,-1 0-12 0,33 17 1 15,-18-19-7-15,11 0 0 0,-25-2-3 16,9-4 1-16,5-4-15 16,-11 1 1-16,-6 3-22 0,-13 15 1 0,17-14-70 0,-7 0 1 15,-3 1-95-15,3-25 0 16</inkml:trace>
  <inkml:trace contextRef="#ctx0" brushRef="#br0" timeOffset="29311.92">14373 3214 612 0,'1'6'407'0,"1"20"-132"16,4 3-172-16,-3-3 1 0,11 113-51 15,-11-109 1-15,3 30-30 0,-6-64 0 16,2 60-16-16,2-3 1 0,-2-3-7 15,-1-3 0-15,1-5-16 0,-2-2 2 0,0-3-61 16,0-22 0-16,0 14-111 0,0-8 1 16,-2-21-476-16</inkml:trace>
  <inkml:trace contextRef="#ctx0" brushRef="#br0" timeOffset="29536.98">14388 3670 514 0,'-12'0'294'0,"4"6"-232"16,-1 2-1-16,3-4-27 0,-10 17-1 15,3-3-15-15,3-3-28 16,4-2-32-16,2-12 1 0,8-2 2 16,-4 1 0-16,0 0 24 0,-4 2 1 15,8-3 15-15,-4 1 1 0,3 0 25 0,-1 0 1 16,1 0 6-16,5 0-1 0,27 7 31 16,-4 5-20-1,-7 4-36-15,-1 0 1 0,-6-5-10 16,-8-8 0-16,8 4-42 0,-5-6 0 15,-9-3-83-15,2-3 2 0,-8-3-60 0,11-6 1 16</inkml:trace>
  <inkml:trace contextRef="#ctx0" brushRef="#br0" timeOffset="29759.84">14568 3378 401 0,'0'-15'367'0,"0"9"-159"16,0 5-119-16,0 1 0 0,0 7 22 15,0-1-70-15,0 0-44 16,0-7 0-16,0 27-46 0,3-3 0 15,-3-45-52-15,3 52 1 16,-3-55-47-16,0 33 1 0,6-13-45 0,-3 1 106 16,-2-1 85-1,-1 3 0-15,2 2 55 0,21-26 20 16,-41 45-43-16,24-23 1 16,-6 4-24-16,0 0 0 0,3-2-12 15,0 4 1-15,-3-2-34 0,0 0 0 0,3 0-93 16,2 0 0-16</inkml:trace>
  <inkml:trace contextRef="#ctx0" brushRef="#br0" timeOffset="29928.84">14658 3357 410 0,'-4'0'245'0,"2"0"-157"0,4 0 1 15,-2 3-32-15,0-2 0 0,-2 1-35 16,-1 6 0-16,6-10-20 0,-3 7 1 0,0-1-27 15,0 2 0-15,-3-6-56 0,3 0-1 16,0 5-46-16,0-1 2 0,-3-1-1 16,-1 4 0-16</inkml:trace>
  <inkml:trace contextRef="#ctx0" brushRef="#br0" timeOffset="30099.34">14603 3580 242 0,'-6'0'307'0,"0"0"-224"0,4 0 1 15,1 0-39-15,1 0 1 0,3 1 14 16,-3-1 0-16,3 0 51 0,6 4-26 15,22-4-56-15,0 0-1 16,2-3 5-16,15-1 0 0,-21-5-3 0,-1 0-17 16,-7-1-19-1,-14 8 2-15,-2-1-44 0,9-8 0 0,-9 1-50 16,-6 10 1-16,6-21-72 0,-3 4-1 16</inkml:trace>
  <inkml:trace contextRef="#ctx0" brushRef="#br0" timeOffset="30316.34">14751 3006 499 0,'-7'-1'419'0,"6"-1"-286"16,-2 2 0-16,1 0-45 0,2 0 0 15,3 4 79-15,-10 14-26 16,5 26-85-16,5-12 0 0,5 58-19 16,1-7-1-16,14 86-6 0,-6-82 1 15,0 5-12-15,-8 9 2 0,-1-1-11 16,4-14 0-16,2-3-6 0,1-17 0 0,-1-4-1 15,0-9 0-15,0-5-12 0,-3-16 0 16,-7-23-29-16,4 13 0 0,-5-10-39 16,-3-12 0-16,3 6-169 0,-3-6 1 0</inkml:trace>
  <inkml:trace contextRef="#ctx0" brushRef="#br0" timeOffset="30448.34">15043 3994 1013 0,'-8'2'367'0,"5"2"-390"0,-2-2 1 0,-1 1-247 15,-2-2 1-15</inkml:trace>
  <inkml:trace contextRef="#ctx0" brushRef="#br0" timeOffset="69596.89">12132 5950 777 0,'-7'0'317'0,"4"0"-289"0,-1 0 0 0,4-1-7 16,4 2 2-16,-4-1-4 0,3 0 0 15,1 0 13-15,11-1 52 16,18 1-32-16,20 0 1 15,-21 0 20-15,30 0-12 16,2 0-41-16,-5 0 1 0,-4 0-12 16,2 0 1-16,-13 0-7 0,-7 0 1 15,-2 0-13-15,1 0 1 0,8 1-80 16,-17-1 1-16,0 5-158 0,-1-3 0 0</inkml:trace>
  <inkml:trace contextRef="#ctx0" brushRef="#br0" timeOffset="70927.94">25172 6033 783 0,'0'1'411'0,"2"0"-326"16,-1 0 1-16,6 1-34 0,4 1 0 0,12 1-26 15,5-2-1-15,41 4 1 0,-24-5-17 16,28 3-8-1,-2-2 0-15,3 2-27 0,-14-2 0 0,-16 2-104 16,-1-1 2-16,-3 2-181 0,-5-2 2 16</inkml:trace>
  <inkml:trace contextRef="#ctx0" brushRef="#br0" timeOffset="71731.94">27296 6071 694 0,'0'0'415'0,"7"0"-252"0,3 0-83 15,2 0-62 1,-1 0 1-16,9 0-3 0,6-1 0 16,16 1-6-16,-15 0-1 0,1 0-6 15,1 0 1-15,0 0-5 0,-15 1 1 0,29 0-52 16,4 3 0-16,-23-3-260 0,-4-2-371 16</inkml:trace>
  <inkml:trace contextRef="#ctx0" brushRef="#br0" timeOffset="72743.94">28757 6185 826 0,'0'0'365'0,"4"0"-305"15,4-1 1-15,0 0-28 0,12-3 0 16,9-1-25-16,6 1 0 0,30-6-30 16,-38 7 1-16,27-1-70 0,1 0 0 0,5 1-312 15</inkml:trace>
  <inkml:trace contextRef="#ctx0" brushRef="#br0" timeOffset="74192.45">2918 7060 805 0,'0'1'365'0,"4"1"-230"15,12 3-65-15,4-5-42 16,10 6 1-16,89-3-12 0,-90-3 0 16,-26 0-2-16,57 0-1 0,17 0 43 15,104 2-21-15,-75 2-29 16,-52-3 1-16,-71-2-4 0,69 3 1 16,-18-1-1-16,-5 1 1 0,-4-1-4 0,-2-1 0 15,6 0 0-15,-11 0 1 0,-12 0 2 16,10 0 0-16,-1 0 3 0,-1 0 1 15,-11-1 0-15,4-1 0 0,9 0-12 16,-25 2 1-16,9 0-38 0,3-1 1 16,0-1-85-16,-3 2 1 0,0-1-245 0,0 0 0 15</inkml:trace>
  <inkml:trace contextRef="#ctx0" brushRef="#br0" timeOffset="81520.05">6515 8292 591 0,'0'1'252'0,"0"0"-198"0,0 1 2 0,0 1 25 16,3-6-39-16,1 6-34 16,4 2 0-16,-8-9-6 0,40 10 1 15,-20-6-3-15,1 0 1 0,0 0-1 16,-1 0 0-16,-1 0 0 0,3 0 0 16,0 0 2-16,0 0 0 0,0 0 2 0,3 0 1 15,-2 0 3-15,0 0 0 0,0 0 5 16,-13 1 2-16,21-1-1 0,-9 1 1 0,-12 2-2 15,24 0 0-15,-12 0-2 16,0 1 0-16,10 1-1 0,-8-4-1 0,-4-4 4 16,22-9-7-16,33-12-5 15,-15 0 0-15,26-9 4 16,-32 17 0-16,-1 7 1 0,-2 3-1 0,-3 12 10 16,-29-2 0-16,3 4 1 0,19 3 0 15,18 14 2-15,-22-7 1 0,16 6-8 0,-20-8 1 16,2-8-3-16,0-4 1 0,-13-4-3 15,18 0 0-15,-2 0-3 0,-16 0 1 0,1-4-1 16,40-2 0-16,-20 3 13 0,-1-2 0 16,5 3 37-16,-2 11-2 15,-1 3-37-15,19 14 0 16,-28-8-6-16,-6-8 1 0,1-3 0 16,5-5 1-16,2-2-7 0,-14-2 1 0,19-5-4 15,5-3 1-15,2-3 2 0,25-11 0 16,-22 12 5-16,-1 3 0 0,-1 4 21 15,-3 3 1-15,-20 11 21 0,28 7-12 16,24 17-30-16,-9 9 0 16,-39-29-4-16,0 1 1 0,1 0-5 0,2-6 0 15,1-7-2-15,5 1 1 0,-18-4-1 16,1-2 0-16,3 2 0 0,45-7 2 0,-21 3-4 16,5-1 2-16,-4 3 0 0,1 1 2 15,-1 2-4-15,-6 1 1 16,-4 3-35-16,-1 2-1 0,-8 0-138 0,-1 0 2 15</inkml:trace>
  <inkml:trace contextRef="#ctx0" brushRef="#br0" timeOffset="90152.2">4531 9633 538 0,'-2'0'235'0,"2"0"-163"0,0 0-48 16,-2 0 0-16,2 0-20 0,0 0 0 0,0 0 1 15,0 0 0-15,0 0 8 0,0 0 1 16,-1 0 3-16,1 0 0 0,0 0 35 16,-2 0-16-16,2 0-22 15,0 0 1-15,0 0 2 0,0 0-1 16,2 0 0-16,-1 0 2 0,4 0-1 0,0 0 1 15,16 0-6-15,5-8 1 0,6-3-1 16,-6 1 2-16,10 1 24 0,4 6 39 16,1 4-32-1,-27 3 1-15,20 5-20 0,5 10 2 0,-15 0-4 16,5 4-16-16,-1-4-7 16,15 5 0-16,-31-22 4 15,10 3 0-15,13-4 3 0,-23-1 0 0,1-3-3 16,25-2 2-16,-9-3-8 0,0-4 1 15,5 3-7-15,6 0 13 16,-3 6 1-16,-2 4 0 0,-26 1-2 16,13 6 1-16,-4 1-2 15,-2 0 1-15,-1 1-4 0,8 2 1 0,-11-7 0 16,1-2 0-16,4 1 1 0,1-3 2 16,-6-6-4-16,11 1 1 0,17-10-2 0,-6-4 1 15,-2 2 2-15,5 2 1 0,-4 7 1 16,-3 1 0-16,-2 3 10 0,-4 3 2 0,-13 1-9 15,15 3 1-15,8 3-3 0,-9 2 0 16,-12-6-2-16,24 8 1 0,-21-10 0 16,33 6 0-16,-11-7-1 0,-15-3 1 0,0 2-1 15,45-6 1-15,-19-3 4 0,5 0 0 16,25-5 5-16,-31 9-1 0,4 3 19 16,-21 3-8-16,18 0-16 15,-3 0 1-15,-1 0-4 16,-7 0 0-16,-21 0-2 0,17 0 0 0,25-5 0 15,-14-2 0-15,3-1-2 0,29-9 1 16,-25 7 2-16,-3 1 0 0,-4 3 3 0,-5 5 2 16,-5-1 0-16,-21 2 1 0,11 0-1 15,4 2 0-15,-20-1-4 0,5 2 2 0,-3 0-5 16,-3 0 1-16,3 0-4 0,-3 0 1 16,-16-6-6-16,8 3-1 0,7 3-13 15,-6-3 0-15,-1 0-69 0,2 0-164 16,-9 0-284-1,4 3 0-15,3-6 269 16</inkml:trace>
  <inkml:trace contextRef="#ctx0" brushRef="#br0" timeOffset="105848.92">10255 10776 994 0,'0'0'375'0,"0"0"-342"0,0 0 1 15,0 0-5-15,0 0 1 0,0 0-18 0,0 0 1 16,0 0 4-16,0 0-6 15,3 0-8-15,0 0 1 0,0 0-2 16,-1 0 1-16,-1 0-1 0,7 0 1 16,-5 0 4-16,-3 0-1 0,6 0 1 15,0 0 0-15,-3 0 0 0,49-1 0 16,-42-1-5-16,21-3 1 0,11-8-2 16,-6-1 0-16,2-1-2 0,7 2 0 0,1 1 1 15,28-3 0-15,-24 5-1 0,2 3 1 16,-26 6 0-16,22-4 0 0,3 4-2 15,-28 1 1-15,25 0 7 0,0 0 1 0,-26 1-3 16,41 2 0-16,-29 0 1 0,1 0 0 16,-8-1 0-16,0 0 0 0,-1-2-1 0,17 3 1 15,-11-3-4-15,-15 0 1 0,3-3 3 16,40 1 1-16,-17-1-6 0,3-3 1 0,-3-2-1 16,-3 4 0-16,1-2 0 15,0 3 1-15,-3 2 0 0,3 1 0 0,1 0-1 16,0 0 1-16,-20 1-1 0,19 1 1 15,22-1-4-15,-19 2 1 0,-3-2-14 16,5 1 2-16,-3-4 2 0,-17 2 0 0,47-4 10 16,-18-1 0-16,2-1-4 0,3-2 1 15,0-1-4-15,-5 5 0 0,-3 2 7 16,-3 4 0-16,-6 2 3 0,-1 7 0 0,-12 2-2 16,14 6 1-16,-22-6 0 0,11 8 1 15,-19-17 5-15,2-3 1 0,35 10-9 0,-3-11 0 16,-22-1-5-16,26-2 0 0,2 1 6 15,1 0 1-15,-26 2-1 0,27-1 1 16,31-1 6-16,-56 4 1 0,61 2 4 16,-29 3 1-16,0 4-2 0,35 8-1 0,1 7-3 15,-36-14 1-15,1 0-4 0,-1-1 1 16,-1-2-5-16,1-6 1 0,-28-2 0 16,31 1 0-16,-34-2 1 0,34 0 0 0,2 0 0 15,-33 0 0-15,33 0 1 0,2 0 0 16,30 3 1-16,-35 0 1 0,-10 4-2 15,-6-1 0-15,-9 3-7 0,-11-2 2 0,-7-2-1 16,-2 2 1-16,-17-7-2 0,-3 1 0 16,6 2-18-16,-9-5 0 0,3 2-20 0,0 0 1 15,0 0-42-15,3 2-1 16,-3-2-49-16,0 0 0 0,0 0-113 0,0 0 0 16</inkml:trace>
  <inkml:trace contextRef="#ctx0" brushRef="#br0" timeOffset="107491.92">15420 10740 597 0,'-3'0'251'0,"3"0"-191"0,3 0 0 0,3 0 6 16,5 0 2-16,12 0-5 0,11 0 1 16,61-3 2-16,149-9-46 15,-9-17-20-15,-70 9 1 0,-4 9-18 16,66 3-53 0,-18 5-137-16,-38-2-207 15</inkml:trace>
  <inkml:trace contextRef="#ctx0" brushRef="#br0" timeOffset="184579.81">8124 12011 798 0,'-6'5'339'0,"2"-2"-321"0,7-3 0 16,-3-2-8-16,0 2 2 0,3 0-2 16,0 2 1-16,3-5 3 0,25 2 1 0,26-11 27 15,-2 1 7-15,-30 6-25 16,27-2 2-16,-3 2-3 0,-12 3 1 15,-10 1 0-15,-2 1 1 16,-3 0-7-16,13 0 0 0,-18 1 18 0,3 0-11 16,34 4-13-1,-10-4 0-15,-20-1 0 0,49-1 2 0,-24-5-8 16,-1 1 1-16,4-2 4 0,-1 3 0 16,-2 2-5-16,0 0 0 0,-6 0-5 15,-2 2 1-15,-1 0 0 0,-1 0 1 0,-22 0 1 16,21 0 1-16,0 2-2 0,19 0 1 15,-20 0 2-15,0 2 0 0,6-1 0 16,-3 1-1-16,1-3 1 0,2 1 0 0,2-2 1 16,-4 0 0-16,2 0-3 15,-23 0 0-15,23 0-2 0,-1 0 2 0,-1 0-2 16,-1 0 0-16,-1 0-2 0,19-3 1 16,-16 2-1-16,0-2 1 0,3-1 0 0,2 1 0 15,4-1-2-15,5-2 1 0,0 3 0 16,4 0 0-16,3-1 0 0,0 2 1 0,-1 2 1 15,-1 0 0-15,-3 0-2 0,-30 0 1 16,26 0-1-16,-3 2 1 0,-2-2-1 16,-2 0 1-16,1 0-1 0,0 1 0 0,1-1 0 15,3 0 0-15,0-1 1 0,37-3 1 16,-23-1-3-16,0-4 1 0,39-6-1 16,-1-3 0-16,-32 8 1 0,-4 6 0 15,0 1 0-15,-4-2 0 0,-2 2 0 16,-3 2 1-16,-62 2-2 0,58-2 0 0,-2 1 0 15,-2 0 1-15,-32 0-2 0,26 0 1 16,-7 0-14-16,-6 0 2 0,-2 0-21 0,7 0 2 16,-19 0-113-16,-3 0-169 15,-8-3-13-15,8-10 1 0</inkml:trace>
  <inkml:trace contextRef="#ctx0" brushRef="#br0" timeOffset="189044.24">8677 13159 720 0,'-30'14'284'0,"2"3"-259"0,10-4 1 15,4-2 0-15,-35 22 15 16,29-12 0-16,14-16-24 0,0-1 2 0,6-3-12 16,3-5 1-16,0 4 2 0,-3 4 0 15,4-4 4-15,-1 1 0 0,25 5 15 16,1-6-4-16,27-7-13 15,-8-9 1-15,-1-1-3 0,-6-6 1 16,24-11-3-16,-19 15 1 0,4 3 2 0,1 4-1 16,-3 5 0-16,-2 3 1 0,-3 3 0 15,-22 1-1-15,21 0 0 16,-21 0 0-16,21 0-1 0,-19 0 1 0,20 0-3 16,3 0 1-16,2 0 0 0,2 0 0 15,1 0-5-15,27-1 1 0,-23-2-2 0,4-2 0 16,12-1 3-16,97-13-10 15,-68 10 4-15,-37 8 1 0,-3 1 4 16,27 1-2-16,-5 8-1 16,-30 0 0-16,-7-1 3 15,-48-11 0-15,49 9-1 0,-3-1 0 0,1-2-2 16,1-1 0-16,1 0-2 16,0-1 0-16,3-1-13 0,2 1-1 0,3-1 9 15,1 1 1-15,2 3-20 0,-1-1-1 16,4 0-29-16,-4 0 0 0,4-1-49 15,-2 0-1-15,11-6-266 0,85-23-134 16,-68-25 354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0:28:42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14021 6526 602 0,'-6'3'338'0,"3"-1"-261"0,0 2 0 16,-1-3-25-16,3 1 0 0,2-4-27 16,-1 2 1-16,-1 2-3 0,1-2-1 15,-2 0-10-15,2 0 0 16,0 0 6-16,0 0-1 0,0 1 10 15,0 0 2-15,2-1-1 0,1 0-1 16,2-1-12-16,1 0-1 0,25 1-9 16,6-20 1-16,-8 6-4 0,0-2 1 0,3-1-1 15,19-4 0-15,-36 18 0 0,22-5 1 16,4 4 10-16,10 4 1 0,-26 1-9 16,22 3 1-16,1-1 0 15,-10 6 0-15,-4-2 13 0,0 2-1 16,3-5-8-16,3-1 2 0,3-2-8 0,-2 2 0 15,4-6 0-15,-1 2 0 0,2-4-5 16,-1-5 1-16,21-7 1 0,-22 2 0 16,-2 3-2-16,-2 3 1 0,1 2-1 0,-7 7 0 15,0-4 2-15,-18 4 1 0,17-1-1 16,2 1 0-16,-3 0 0 0,-16 0 0 16,33-1 0-16,-33 0 0 0,31-3-2 15,-18 3 1-15,16-2 0 0,-16 3 1 0,-3 0-1 16,3 0 1-16,0-1-1 0,-16 1 0 15,16-1-1-15,3 1 0 0,-6 0 1 0,2 0 0 16,-2 0 0-16,-3 0 1 0,-11 0-1 16,24-1 1-16,2-3-1 0,-8 1 1 0,-14 2-3 15,18-1 0-15,17 1 4 0,-16 1 1 16,-21 2 4-16,18 2 1 0,14 5-3 16,-17 2 0-16,-16-8-1 0,28 14 0 15,-13-10 3-15,3-2 1 0,1-3-4 16,8 0 0-16,-20-4-3 0,23 1 0 0,-2-2-2 15,7-6 0-15,-4 3-1 0,2-2 1 16,-3 4 1-16,1 4 1 0,-5 3 1 16,-19 1 1-16,37 5 0 0,-23 0 0 0,1 1 2 15,18 2 0-15,-18-7-2 0,0-4 1 16,-13-1-3-16,18 3 1 0,2-7-3 0,0 0 1 16,0-1-3-16,0 1 0 0,2 0 2 15,1 0 1-15,-3 8 0 0,-21 0 1 0,42 4-1 16,-22 2 0-16,15 12 3 15,-20-11 0-15,-2-1-2 0,-2-3 0 0,-1-1 0 16,-4-4 1-16,-1-1-2 0,-1 0 1 16,-11-2-4-16,30-1 1 0,-28-1-14 15,33-5 0-15,-39 5-10 0,16-2-1 0,5-2-70 16,-26 7-160-16,-4-2-47 16,7-4 1-16</inkml:trace>
  <inkml:trace contextRef="#ctx0" brushRef="#br0" timeOffset="32255.83">16994 9116 618 0,'-3'0'351'0,"3"0"-296"0,0 0 0 15,0 0-16-15,0 0 1 0,-1-1-12 16,1 1 1-16,-2-1-9 0,2 0 2 0,0-1 17 16,-1-4 3-16,1 6-24 15,1-1 0-15,-1-2-2 0,2-1 0 16,-1 1-7-16,2-2 0 16,4 2-3-16,-4-2 0 0,3 2-3 0,34-31 1 0,-25 32-1 15,14-7 0-15,-6 5-2 16,0-1 1-16,1 2-1 0,-1 3 0 15,-5 0 1-15,-3 0 1 0,-8 1 0 0,8 2 0 16,4 3 7-16,-9 5 1 0,9 3 39 16,4 0-28-16,-10-8-19 15,22 15 1-15,-16-17-1 0,-1 0 1 16,-2 1 1-16,2-2 1 0,4-2-4 16,0-1 0-16,2 0 0 0,4 0 0 0,-15-1-2 15,15-1 1-15,15 1-2 0,-17-4 0 16,-17 4 2-16,1 1 1 0,20-3 0 15,-7 3 0-15,-16-1 1 0,-3 1 1 16,14-3-4-16,-7-2 0 0,6 1 3 0,9-3 1 16,-1 2-2-16,3-2 0 0,1-2 0 15,3 2 2-15,5-1-4 0,-2 2 0 0,2-2 1 16,5 3 1-16,-1-2-1 0,2 2 0 16,-20 3 0-16,22-3 0 0,0 1 2 15,-3 3 1-15,-3 1 0 0,-3 0 0 0,-23 1 1 16,30 3 1-16,-23 2-3 0,-1-2 0 15,2 4-1-15,-17-7 1 0,11 2 1 16,-7-2-1-16,-2 0 3 0,6 1 0 0,6 0-3 16,12-2 1-16,1 1-3 15,7-1 0-15,-16 2 1 0,21 3 0 0,1 1 1 16,21 12 1-16,-24-7-3 0,-6 3 0 16,12 8-1-16,-20-7 1 0,-1-1 2 0,0-4 2 15,-13-9 0-15,16 2 1 0,3 0-2 16,2-2 1-16,4 1-3 0,-17-2 1 0,17 2-1 15,2-1 1-15,-2-1-2 0,-21 0 1 16,14-1-3-16,10 1 0 0,-25-2 1 16,-4 2 0-16,-3 0 1 0,-4 0 0 0,-4 0-2 15,1 0 0-15,-8 0-4 0,12 0 0 16,-3 2-30-16,0-2 1 0,-2 2-77 16,5 3 1-16,-1-5-170 0,-5 0 0 15</inkml:trace>
  <inkml:trace contextRef="#ctx0" brushRef="#br0" timeOffset="35983.6">11095 8486 674 0,'-3'29'363'0,"-2"6"-240"16,2-4-97 0,0-2 1-16,-10 114-30 0,11-112 1 0,0 29-46 15,-1-60 0-15,0 60-52 0,-3-2 1 16,4-5-91-16,-1-5 0 0</inkml:trace>
  <inkml:trace contextRef="#ctx0" brushRef="#br0" timeOffset="37363.6">11215 8331 624 0,'-8'0'308'0,"5"0"-220"15,1 0-18-15,2 0-42 16,4 0 0-16,-3 0-11 16,1 0 0-16,1 0-9 0,1 0 1 0,8 0 6 15,29 0 0-15,-17 0-1 0,2 0 0 16,17 0 1-16,-9 0 2 0,18 0 47 15,5 0 0 1,4 0-27-16,5 0 0 0,-6 0-29 0,-5 0 1 16,34-2-5-16,-30 0 0 0,1 0-2 15,2 1 1-15,-2-2-3 0,1 2 1 0,70-3 4 16,-26 2-2-16,-8 0-3 16,-40-2 1-16,-11 3-1 15,-1-2 0-15,-47 3 0 0,47 0 1 0,-4-1-1 16,4-2 1-16,-5 3-1 0,1 0 1 15,1-1 1-15,-23 1 0 0,39 0-3 0,-17 0 1 16,-21 0 4-16,20-3 1 0,1 3 16 16,1 0 1-16,2 0-14 15,1 0 1-15,27-2-4 0,-24 0 1 0,1-1-1 16,0 1 0-16,2-1-3 0,1 2 1 16,2 0-3-16,1-2 1 0,5-1 0 0,0 1 1 15,3 0-1-15,0 1 0 0,1 0-1 16,-1 2 1-16,2-1-1 0,-4 1 0 0,-32 0 0 15,31 0 0-15,-1 0 0 0,-1 0 1 16,-4 0-1-16,2 0 1 0,-3 0-1 16,-1 1 0-16,29 3-1 0,-35-1 0 0,0 4 1 15,-4-2 0-15,-4 4 0 0,-1-3 1 16,-2-2-2-16,-2-1 1 0,-3-1-6 0,7 2 0 16,-32-3 4-16,0-1 0 15,11 3 2-15,-14-3 0 0,3 3 0 0,-10-6 1 16,8 4 2-16,-3-1 1 0,2 0-2 15,1 0 1-15,-2 0-2 0,1 0 0 16,2 0 1-16,5 0 0 0,-2 0-2 0,-1 0 1 16,49 2-1-16,-32-2 1 0,2 0 0 15,7 0 0-15,5 0-1 0,-17 0 1 0,23 0-1 16,0 0 0-16,3 0 0 0,3 0 1 16,3 0-1-16,2 0 1 0,-2 0-2 15,4 0 0-15,0 0 3 0,1 0 0 0,-2 0-2 16,3 0 0-16,1 0 0 0,0 0 0 15,30 1 0-15,-29 3 0 0,-1-3 0 16,1 3 1-16,-3 2-1 0,1-1 1 16,-1 2-1-16,23 7 0 0,-28-6 0 0,-4 0 0 15,-2-2 0-15,-4 1 0 0,-3-1-2 16,-2 1 1-16,-4 0-1 0,-3 1 0 0,-4-1 1 16,-2-2 1-16,-14-4-8 0,18 7 1 15,-14-1-1-15,-9-6-1 0,8 6 9 16,-13-7 0-16,-6-4 4 0,9 7 1 0,0-2 0 15,-3-1 0-15,0 0-1 0,0 0 1 16,2 0-4-16,-2 0 0 0,0 0-4 16,1 0 0-16,-1 0-1 0,2 0 1 15,-1 0 3-15,1 0 0 0,-1 0-1 16,3 0 1-16,-4 0 0 0,3 0 0 0,-3 0 2 16,3 0 0-16,-2 0 0 0,1 0 1 15,-1 0-4-15,1 0 1 0,1 0-6 0,-2 0 0 16,-1 0 5-16,0 0 1 0,3 4-1 15,-3-3 1-15,0 5 0 0,0-2 0 0,3 1-1 16,-3 0-1-16,8 37 2 0,-8-29 2 16,0-4-2-16,-1 13 1 0,1-12 2 15,-3 19 0-15,-4 5-1 0,0-9 1 0,4-12 0 16,-3 11 1-16,-5 15-2 0,4-14 1 16,6-12 3-16,-6 27 1 0,2-13-5 15,0 4 1-15,1-3-1 0,-1-2 1 16,5-12-1-16,-3 27 1 0,1-26-3 15,2 11 0-15,0-15 2 0,-1 27 0 0,-2-6 5 16,3-9 1-16,-2-3-5 0,2-4 0 16,0-13-1-16,0 1 1 0,-1 11-9 0,1-13 0 15,-2 4-23-15,2-17 2 0,-1 16-61 16,-2-4 0-16,-2 2-329 0</inkml:trace>
  <inkml:trace contextRef="#ctx0" brushRef="#br0" timeOffset="38680.1">11138 9190 431 0,'9'-2'277'0,"-1"1"-202"0,2-1 1 0,0 2-13 15,9-1 0-15,2 1-17 0,3 0 1 16,16 0-13-16,-23 0 1 0,19 0-4 0,-14 0 1 15,31 0 30-15,16 0 3 16,2 0-33-16,4 0 2 0,3 0-5 16,40-3 0-16,4-2-6 15,-64 5 0-15,10 0 13 0,33 0-6 16,-6 0-14-16,-43 0 0 16,-7 0-3-16,-45 0 2 0,26 0 4 15,22 0 2-15,1 0-8 0,3 1 1 0,3-1-3 16,4 0 1-16,31-1-6 0,-24-3 1 15,1 1 0-15,73-8 1 0,-69 9-3 16,-4-5 0-16,-4 2-3 0,-2 1 0 0,-1 1 0 16,-63 4 0-16,58-2 1 0,-7 1 1 15,1 0-3-15,-8 0 0 0,-22 0 0 0,18 0 1 16,-4 0-2-16,0 0 1 0,-4 0-1 16,9 0 1-16,-8 3 4 0,7 1 6 15,4-2-8 1,5 1 0-16,6 1-3 0,0-4 1 0,-10 0-1 15,1 0 1-15,-22 0-1 0,21 0 1 16,-1 0-1-16,-4 0 0 0,17 1 0 16,-22 1 2-16,-3 2-4 0,-3 3 2 0,-1-2 2 15,-2 2 0-15,11-1-1 0,-13-6 0 16,-1 0-1-16,-4 0 1 0,-1 0-1 16,-4 0 0-16,-5 0 0 0,0 0 0 0,17 0 4 15,-5 2 1-15,7-2 0 16,4 0 0-16,8 0-2 0,-2 0 0 0,22 1-1 15,-40 0 0-15,17 0-1 0,1 2 0 16,2 0 0-16,-2-2 0 0,1 1 0 0,-2-1 0 16,1-1-1-16,-3 0 1 0,-14 0-1 15,13 0 1-15,3 0-1 0,-2 0 1 0,-1 0-1 16,17 1 1-16,-13 0 0 0,-1 0 0 16,-1 3-2-16,3-3 1 0,1 2 3 15,3 0-1-15,3 0-1 0,1 2 0 0,2-1-1 16,1 1 1-16,0 1-2 0,-1-3 1 15,0 1 0-15,2-3 1 0,-1-1-1 16,1 0 1-16,1 0-2 0,-26 0 0 0,25 0 1 16,1 0 0-16,-3 0 0 15,2 0 1-15,-4 0-2 0,19 2 1 0,-23 2 0 16,-5 1 0-16,-4 0 0 0,0-1 0 16,-7 1-7-16,-2-4 2 0,7 2-2 0,-26-3 0 15,14 1-16-15,-14-1-16 16,-3 1 1-16,-3 1 1 0,6-2-70 15,-3 0 1-15,-3 0-139 0,3 0 0 16</inkml:trace>
  <inkml:trace contextRef="#ctx0" brushRef="#br0" timeOffset="46124.05">20214 9422 109 0,'0'-1'67'16,"0"-1"-64"-16,0 2 1 0,0 0 4 15,0 0-1-15,0 0 4 0,0 0 1 0,0 2-7 16,0 1 0-16,0 1 62 0,0 2 0 15,2 24-39-15,-1-6 0 0,-1 1-27 16,0 1 0-16,0-2-8 0,3-15 0 0,-2 32 77 16,-1-3-37-16,2 0-37 15,-1-3 0-15,1 1-38 16,0-8 1-16,-1-8 29 0,4 3 1 0,-1 1 16 16,6 16 1-16,-4-14-67 0,-5-2 1 15,4-8-19-15,1 28 21 0,5-17 60 16,-2-22 0-1,-6 9 49-15,13 28 0 0,-6-5-42 0,-10-4 1 16,0-22-11-16,0 11 1 0,0-7-2 16,0-2 0-16,0 7 1 0,0-15 1 0,0 7-2 15,0-2 1-15,0-1-1 0,0 0 1 16,0-5 57-16,3 9 1 0,-3 4-60 16,3-3 1-16,-1-7-16 0,1 7 1 0,2 1 15 15,-1 0-1-15,1-5 3 0,-1-4 2 16,1 9 59-16,0-1 0 0,2 8-13 15,-2-11-53-15,7 8 4 16,2 7 0-16,-6-22-5 0,-2 1 0 16,-3-2-2-16,-8-7-1 0,7 5-14 15,1 5 0-15,-2-6-35 0,-1 0 0 16,0 3-39-16,14 21 194 0,-7-2-209 16</inkml:trace>
  <inkml:trace contextRef="#ctx0" brushRef="#br0" timeOffset="46172.05">20480 10749 121 0,'6'8'-6'0,"-5"-5"-18"0,2 1 1 0</inkml:trace>
  <inkml:trace contextRef="#ctx0" brushRef="#br0" timeOffset="47188.06">24851 10515 290 0,'32'-19'111'0,"-14"9"-114"0,-1 3 0 15,-3 0-10-15,29-18 0 0,-20 6 2 16,-10 3 0-16,-4 4-25 0,1 0 0 0,3-7-50 15,2 8 42-15,19-15 32 16,-25 19 2-16</inkml:trace>
  <inkml:trace contextRef="#ctx0" brushRef="#br0" timeOffset="48927.8">25680 10198 514 0,'-1'0'230'0,"1"0"-184"0,0 0 0 16,0 0-8-16,0 0 0 0,0 0-17 15,0 0 2-15,0 0-2 0,1 0 1 16,1 0 6-16,-1 0 0 0,2-2-5 16,-1 2 2-16,3-2-11 0,-1 2 1 0,0-1-6 15,3 0 1-15,-1 1-6 0,40-7 0 16,-31 5-3-16,-1 0 1 0,14 2 3 0,-5 0 1 16,-8 0-1-16,12 0 0 0,3 0-3 15,1 0 1-15,0 0 0 0,4 0 0 0,-6 0 1 16,2 0 0-16,-2 0 0 0,-1 0 1 15,-1 2 1-15,-1 0 0 0,11-1 5 16,-12-1 1-16,-9 0 16 0,11 1 2 16,17 2-14-1,-18 0 2-15,-4 0-4 0,-13-1 0 0,11-1-6 16,0 0 2-16,14 2-5 0,-6-3 1 16,-13-2-5-16,14 1 1 0,19-3-2 15,-16 0 0-15,-15 2-1 0,-2 1 0 0,30-3 5 16,-5 2 1-16,-19 2 10 0,-12 0 1 15,-1 2 5-15,18 0 2 0,-6 5 23 0,7 10-19 16,-9-4-18 0,-14-8 1-16,19 12-1 0,-13-12 1 0,0-2-3 15,14 1 1-15,-3-1-4 0,3-3 0 16,2 0-5-16,-1 0 1 0,1 0 0 16,-14 0 0-16,10 1 0 0,-10 1 1 15,21 1 1-15,-4 3 0 0,-23-5 2 16,11 4-1-16,-2-1 4 0,5-2 1 0,9-1-1 15,-5-1 1-15,-9 0-6 0,14-1 1 16,17-6-1-16,-9-2 0 0,-22 5 1 16,18-4 0-16,15-3 0 0,-18 8 0 0,-5-1 6 15,-1 2 0-15,-3 2 6 0,-13 0 1 16,18 0-3-16,-11 0 0 0,-7 2-1 0,5 3-1 16,6 1 5-16,-6 2-3 15,-7-5-16-15,12 7 1 0,-8-8-29 16,-6-2 0-16,7 3-151 0,-3-1-356 15,-19-12 8 1</inkml:trace>
  <inkml:trace contextRef="#ctx0" brushRef="#br0" timeOffset="61127.29">25846 9906 237 0,'0'-7'171'0,"-3"5"-68"16,3 2-45-16,0 1-47 15,0-1-1-15,0 0-2 0,0 0 0 16,0-1 11-16,0 1-1 0,0 0 11 0,0 0 0 16,0 0 37-16,-3-2-4 15,3 2-46-15,0 0 2 16,0 0-15-16,0 0 0 0,0 0-28 16,0 0 1-16,0-1-101 0,0 1 0 0</inkml:trace>
  <inkml:trace contextRef="#ctx0" brushRef="#br0" timeOffset="120179.82">26257 12378 758 0,'-26'6'404'0,"11"-5"-312"0,9 0 0 0,0 0-31 15,1 1 1-15,-10-1-36 0,12 2 0 16,9-6 12-16,-6 3 1 0,0 0-24 16,-3 0 2-16,6 0-5 15,0 0 1-15,-3 0 3 0,4 0-1 0,3 0 5 16,-1 0 2-16,23-1-9 15,-1-4 0-15,7-10-7 0,-9-1 1 16,3-1-4-16,19-11 0 0,-15 11-4 0,-6 1 1 16,-15 12 2-16,-1 0 0 0,28-5 19 15,-17 10 9-15,-11 4-21 16,12 3 0-16,-1 3-4 0,1 10 1 16,-19-16-3-16,7 6-1 0,10 1 0 15,-6-8 1-15,1-1 1 0,3-2 1 0,-4-3-2 16,25-3 0-16,-6-2-4 0,1-4 0 15,-18 6 1-15,15-4 0 0,12 2 4 0,-22 7 0 16,-14 3 7-16,14 1 1 16,5 10-5-16,-11 1 0 0,0-1-2 0,3-1 0 15,-11-8-2-15,9 5 1 0,15 0 0 16,-6-9 0-16,-8-6-3 0,36-7 2 0,-12-7-5 16,1-6 2-16,21-9-4 0,-24 15 0 15,-9 9-2-15,-10 5 1 0,-5 5-7 16,-7 0 1-16,-4 1-11 0,-1-1 1 0,-3 3-40 15,-1 1 2-15,3-1-109 0,1 1 0 16</inkml:trace>
  <inkml:trace contextRef="#ctx0" brushRef="#br0" timeOffset="126848.25">28026 11896 786 0,'-7'0'424'0,"-1"0"-329"16,0 0 1-16,1 0-66 0,1 0 0 15,-10 2-31-15,-3 4 0 0,-1 5-4 0,29-10 0 16,-18 8 1-16,3-1 0 0,-17 32-3 16,23-21 0-16,0 3 1 0,0-3 0 15,5-9 4-15,3 8 1 0,5 1 2 0,10 8 1 16,-8-8 6-16,15 10 1 0,-14-12 7 16,0-3 1-16,-4-4 1 0,-8-8-1 15,0 3 35-15,2 4-20 16,-3 8-28-16,-5-14 1 0,-2 4-37 15,-3-11-42-15,3 10 3 16,0-6 1-16,-44 25-10 16,22-26 0-16,18-2 16 0,-13-6 1 0,8-3-1 15,0-1 2-15,2-8-113 0,-6-18 15 16,15 26 57-16,-1-14 0 16,6 4-63-16,6 12 118 15,13-14 63-15,6 7 0 16,16-3 58-16,-13 6 1 0,2-4 31 15,3-4 1-15,9 5 94 0,10 2-79 16,0 7-89-16,-15 2 0 16,-11 2-17-16,-12 4 0 0,9 0-9 15,-18 1 0-15,22-1-8 0,-12 1 0 0,-6 0-7 16,-8 0 1-16,-1 0-16 0,1 0 1 16,2-1-32-16,-12 1 0 0,6-2-7 15,1 1 1-15,-2-1 5 0,-3-2 0 0,-2 2-6 16,0-3 51-16,-6-2 18 15,-20-17 1-15,15 17 20 0,11 5 0 16,-8-8 21-16,12 8 0 0,7 6 7 16,-5-4 1-16,0 3 9 0,-5-2 1 15,5 14 36-15,-16 16 7 16,16 28-61-16,0-39 0 0,0 29 18 16,-2-4-24-16,2-7-35 15,-2-5 1-15,1-4-9 16,1-9 0-16,0-15-7 0,-2 9 1 0,2-7-38 15,0-7 1-15,0-7 12 0,0 7 2 16,2-1 10-16,-2-1 1 0,3-5 13 16,9-20 0-16,0-7 4 0,4 10 0 0,-2 5 4 15,1 3 1-15,-3 3 7 16,-1 5 0-16,-5 7 29 0,0-1 1 0,-16 10-2 0,17-9 0 16,-6 7-21-16,-1 2 1 15,0-1-12-15,13 33 0 0,-13-9-12 0,0-23 0 16,0 11-6-16,0-16 1 0,0-1-5 15,2-1-1-15,-1 6 10 0,1-14 1 0,4-1-17 16,15-13-33-16,4-22-1 16,-5 7 2-16,-2-3-51 15,-8 22 0-15,-6 2-297 0</inkml:trace>
  <inkml:trace contextRef="#ctx0" brushRef="#br0" timeOffset="127112.24">28634 12168 683 0,'-7'0'304'0,"3"0"-275"0,1 0 0 15,0 0-61-15,0 0-223 16,0-2 44-16,-4-3 1 0</inkml:trace>
  <inkml:trace contextRef="#ctx0" brushRef="#br0" timeOffset="134756.03">31652 12343 467 0,'-3'0'304'0,"1"0"-157"16,4 0-108-16,-2 0 0 15,0 0-5-15,0 0-3 16,0 0-15-16,-2 0 1 0,2 0 8 16,0 0 0-16,0 0 4 15,0 1 2-15,0-1-3 0,0 0 1 0,0 0-6 16,0 0 2-16,0 0-6 0,0 0 1 15,0 0-10-15,2 0 1 0,1 0-7 16,-2 3 0-16,2-3-3 0,1-3 1 0,0 3 3 16,1 0-1-16,2 0 2 0,-1-1 0 15,42-4-1-15,-36 3 0 0,2 1 1 0,1 1 1 16,0 0 0-16,-2 0 0 0,0 0-1 16,-4 0 1-16,1 0-2 0,-3 0 1 0,-3 1 0 15,15 3 1-15,-10-1 12 0,0-2 0 0,13 9 11 16,5-7-14-1,-1-1-11-15,1 0 0 0,0-2-1 16,-4 0-1-16,-12-2-2 0,11 0 0 16,11-2-1-16,-13-2 0 0,-3 0-3 0,2 3 1 15,-12 1-9-15,21-2 8 16,-13 2 5-16,-10 2 0 0,-1 3 2 16,0-1 1-16,8 3-1 0,-6-1 1 0,-13-4 1 15,11 3 0-15,-3 0 8 0,7 1 1 16,-3-1-3-16,-1-1 0 0,39 25-5 0,-16-20 0 15,-4-6-5-15,3-1 0 0,-3 0-4 16,3 0 0-16,-1 0 0 0,-3 0 0 16,-11 0 1-16,11 0 1 0,-14 0 0 0,8 3 1 15,6 1 4-15,-5 4 1 0,-13-6 3 16,8 3 0-16,6 1 3 0,-3-1 0 0,3-3-2 16,2 1 0-16,3-1-5 0,5 0 0 15,-14-2 2-15,32 0 1 0,-32 0-1 0,16-2 1 16,-15 2-2-16,30-1 1 0,-14 0 12 15,0 1-4-15,-5 0-8 16,0 0 1-16,-8 0-3 0,-4 0 0 16,-6 0-1-16,-4 0 1 0,0 0-2 0,-8 0 2 15,8 0-7-15,-4 0 2 0,3 0-42 16,2-3-72-16,-3 1 1 16,1-1 0-16,2-3-158 0,-4 0 0 15</inkml:trace>
  <inkml:trace contextRef="#ctx0" brushRef="#br0" timeOffset="141686.85">31411 6009 419 0,'0'18'241'0,"0"-7"-173"0,1-1 0 0,1-1-19 16,-1 7 0-16,4-1-17 0,1-1 1 15,9-5 37-15,16 2 18 0,-15-12-36 16,26-4 0 0,-17-6-3-16,-8-6 0 0,-2-3-5 0,2-12 0 15,-12 14-16-15,-3 2 0 0,-4 6-19 16,-3-8 2-16,-2 1-6 0,-3-1 0 0,-2 3-4 16,1 4 1-16,7 7-7 0,0 2 1 15,4 4-9-15,-5-5 1 0,0 2-14 16,4 1-1-16,-6-1-77 0,1 1-67 15,4 1 48-15,-40-7 0 16,29 7-273-16</inkml:trace>
  <inkml:trace contextRef="#ctx0" brushRef="#br0" timeOffset="142020.06">31739 6086 682 0,'0'0'316'0,"0"0"-243"0,0 0 1 16,0 0-43-16,0 0 1 0,0 0-29 16,0 0 0-16,0 0-55 0,0 0 0 0,0 0-55 15,0 2-1-15,0-4-107 0,0 2 0 16</inkml:trace>
  <inkml:trace contextRef="#ctx0" brushRef="#br0" timeOffset="142272.07">31905 5992 424 0,'0'5'277'0,"3"-2"-191"0,-3 2 1 16,4-1-27-16,0-1 0 0,5 2-24 0,0-1 0 15,-9-8-22-15,39 10 0 0,-21-6 10 16,10-2 0-16,-20-3 4 0,7-2 0 0,5-12 61 16,-14 0-20-16,-7 9-50 15,-2-7 2-15,-7 2-15 0,-3 6 0 16,-5 4-11-16,17 8 1 0,-39-10-8 16,12 7 0-16,13 5-88 0,-22 10-111 15,26-10 30-15,2 2 1 16</inkml:trace>
  <inkml:trace contextRef="#ctx0" brushRef="#br0" timeOffset="142616.07">31249 5566 470 0,'3'2'329'0,"-3"1"-262"0,0 4 0 0,0-3-41 16,4 2 0-16,-4-3-22 15,0 5 0-15,0-12-29 0,1 7-1 0,1-1-145 16,-2-2-149-16</inkml:trace>
  <inkml:trace contextRef="#ctx0" brushRef="#br0" timeOffset="142728.07">31363 5595 327 0,'0'0'202'0,"0"1"-183"0,2 0 0 0,-2 0-40 15,1 1 0-15,5 5-288 0</inkml:trace>
  <inkml:trace contextRef="#ctx0" brushRef="#br0" timeOffset="142952.07">32271 5421 391 0,'0'5'277'0,"-3"3"-201"15,1-1 2-15,-1-1-49 0,-1 7 1 16,2-8-29-16,-1 4 0 0,2-5-113 0,-3 3-232 16</inkml:trace>
  <inkml:trace contextRef="#ctx0" brushRef="#br0" timeOffset="143019.6">32297 5586 159 0,'-2'12'72'0,"-5"-8"-210"16</inkml:trace>
  <inkml:trace contextRef="#ctx0" brushRef="#br0" timeOffset="143560.07">31340 6603 532 0,'0'11'302'0,"0"-1"-251"0,0 0 0 0,0-3-40 15,0-2 1-15,0 7-47 0,0-10 0 0,0 11-94 16,0-29 1-16</inkml:trace>
  <inkml:trace contextRef="#ctx0" brushRef="#br0" timeOffset="143672.57">31446 6641 293 0,'0'0'149'0,"0"0"-146"0,0 0 0 15,0 0-95-15,0 0 1 0</inkml:trace>
  <inkml:trace contextRef="#ctx0" brushRef="#br0" timeOffset="143992.07">31551 6785 432 0,'2'0'289'0,"0"3"-193"0,-2-1 0 0,3 3-26 16,0-3 2-16,0 0-27 0,4 2 0 0,-11-8-21 15,9 5 1-15,-2-1-3 16,0 0 1-16,0-4 39 0,3-3-17 15,-3 2-30-15,33-25 0 16,-39 12-6-16,-4 4 0 0,0 3-7 16,-2 3 0-16,-7-3-11 0,9 9-1 0,7 4-14 15,-6-4 0-15,2 2-57 0,1-2-1 16,0 2-52-16,-2 0 0 0,0-2-96 0,0 2-1 16</inkml:trace>
  <inkml:trace contextRef="#ctx0" brushRef="#br0" timeOffset="144176.07">31842 6898 566 0,'0'0'245'0,"0"0"-196"0,0 0 1 16,-1 0-32-16,1 0 1 0,0 0-52 15,0 0-1-15,-2 0-90 0,1 0 1 0</inkml:trace>
  <inkml:trace contextRef="#ctx0" brushRef="#br0" timeOffset="144540.68">32071 6670 597 0,'-9'-5'316'0,"4"4"-206"15,4-1 0-15,2 2-16 0,1 2 0 16,-1-2-39-16,1 0 1 0,-2-2-25 15,5 2 2-15,-1 0 16 0,1 5-8 16,27-2-24-16,-47 4 2 16,26 2-5-16,-4 2 0 0,22 35 1 15,-29-29 2-15,0 0-9 0,0-3 1 0,0 2-6 16,0-3 1-16,0-9-3 0,2 1 1 16,-1 5-6-16,5 2 0 0,-2-22-22 0,0 14 0 15,41 18-84-15,-27-24-119 0,10-1 46 16,3-5 0-16,10-14-111 15,-19-21 1-15</inkml:trace>
  <inkml:trace contextRef="#ctx0" brushRef="#br0" timeOffset="144704.1">32452 6400 308 0,'0'0'275'0,"-2"6"-109"0,-1-2-82 15,2 1-69-15,1-2 1 16,0 1-15-16,-4 3 0 0,8-15-35 0,-4 8 0 16,0 4-76-16,0-1 1 0</inkml:trace>
  <inkml:trace contextRef="#ctx0" brushRef="#br0" timeOffset="144812.07">32494 6448 465 0,'0'0'267'0,"0"2"-229"15,0 1 0-15,0 1-39 0,0 0 0 16,-2 0-131-16,0-1-1 0</inkml:trace>
  <inkml:trace contextRef="#ctx0" brushRef="#br0" timeOffset="145816.26">31701 7563 434 0,'6'0'260'0,"-3"0"-204"0,0 0 1 0,-1-2-27 15,1 1 1-15,0-1-6 0,-3-2 1 0,0 1 62 16,3-6-19-16,11-25-48 16,-13 17-1-16,-2 4-2 15,-2 9 1-15,-2-12-13 0,1 12 1 16,-3 1-13-16,11 8 0 0,-6-5-21 15,-1-2 1-15,-2 0-50 0,5 4 1 0,-1-2-59 16,-3-2-1-16,-4 1-346 0</inkml:trace>
  <inkml:trace contextRef="#ctx0" brushRef="#br0" timeOffset="146032.26">31876 7645 504 0,'0'0'232'0,"0"0"-173"0,0 0 0 0,0 0-25 0,0 2 1 15,0-2-32-15,0 0 0 0,0 0-49 16,0 0 0-16,0 0-107 0,0-2 1 0</inkml:trace>
  <inkml:trace contextRef="#ctx0" brushRef="#br0" timeOffset="146364.79">32086 7395 553 0,'-4'26'335'0,"2"-4"-185"0,1-6-68 15,1-3-50-15,0 14-1 16,1-9-13-16,4-7 0 0,3-7-19 0,7 4 1 16,-19-13-12-16,8 5 1 0,2 1-31 15,0-1 1-15,23 0-32 0,-45-8 35 16,23 5 29-16,-4-2 1 16,3 2 11-16,-6-3 0 0,4 3 29 15,22-33 9-15,-26 36-18 16,-15 18 2-16,13-15 2 0,7-8 2 15,-3 5-2-15,-9 11 0 0,1 11 46 0,-4 31-18 16,7-10-42 0,3 3 1-16,-1-27-11 0,1 17 1 0,0-7-20 15,1-16 2-15,-1 13-53 0,3 7-1 0,0-9-69 16,1-18 0-16,-4-2-119 0,0-3 1 16</inkml:trace>
  <inkml:trace contextRef="#ctx0" brushRef="#br0" timeOffset="146759.76">31293 7357 412 0,'1'0'221'0,"2"0"-114"16,6 2-57-16,-1-2-75 16,-2 1-185-1</inkml:trace>
  <inkml:trace contextRef="#ctx0" brushRef="#br0" timeOffset="146977.26">32509 7143 536 0,'1'3'277'0,"-1"0"-249"0,0 5 2 15,0-5-39-15,0 3 0 0,0-2-74 16,0 4-1-16</inkml:trace>
  <inkml:trace contextRef="#ctx0" brushRef="#br0" timeOffset="147351.79">32623 7129 455 0,'0'0'269'0,"0"1"-232"0,0 0 1 0,0 4-35 0,0 1 0 15,0-2-78-15,0 2-1 0,0-10-105 16,-2 7 1-16</inkml:trace>
  <inkml:trace contextRef="#ctx0" brushRef="#br0" timeOffset="147908.1">31441 7312 81 0,'7'-9'79'0,"-4"6"-17"0,0 2 2 15,-2-1 11-15,1 1 1 0,-4 2 17 16,4-1 0-16,2-1-9 0,-2 1 2 0,-1 4-36 16,2 0 0-16,-3 4-29 0,19 19 0 15,-17-5-19-15,-1 14 0 0,3-17-67 0,-4 0 1 16,0-2-152-16,0-12 0 0</inkml:trace>
  <inkml:trace contextRef="#ctx0" brushRef="#br0" timeOffset="148423.63">31523 8535 618 0,'0'10'327'0,"0"-3"-266"0,0-2-64 16,0-2-56-1,0 0 1-15,0-2-85 0,0 0 1 0</inkml:trace>
  <inkml:trace contextRef="#ctx0" brushRef="#br0" timeOffset="148536.1">31647 8478 369 0,'0'1'173'0,"0"4"-172"16,0 1 1-16,0-2-115 0,0 2 0 0</inkml:trace>
  <inkml:trace contextRef="#ctx0" brushRef="#br0" timeOffset="148876.14">31945 8704 532 0,'-3'13'296'0,"0"-3"-223"0,2 1 2 16,-1-5-32-16,0 8 1 0,2-9-30 0,0 6 1 16,0-1-7-16,0-20 0 0,0 10-7 15,0 0 0-15,0 1-13 0,2 1 0 16,0-5 6-16,1 0 0 0,-2-3 1 0,2 2 1 15,16-26-4-15,-15 3 0 0,-2 5-9 16,-7 5 13-16,0-9 3 16,-1 1 0-16,-10-8-3 0,12 31 0 0,-2-5-8 15,-4 4 0-15,7 2 1 0,7 5 0 16,-4-4-33-16,-6-3 1 0,6 3-67 0,-1 0 0 16,-3 3-322-16</inkml:trace>
  <inkml:trace contextRef="#ctx0" brushRef="#br0" timeOffset="149027.63">32097 8787 403 0,'0'0'214'0,"0"0"-193"15,0 0 0-15,0 0-50 0,0 0-1 0,0-3-325 16</inkml:trace>
  <inkml:trace contextRef="#ctx0" brushRef="#br0" timeOffset="149319.13">32311 8488 725 0,'0'28'459'0,"-3"-1"-331"0,1-2 0 0,1-1-50 16,-10 91 1-16,11-93-47 0,0 21-1 0,0-44-21 16,0 38-1-16,0-3-6 0,0-19 0 15,3 11-5-15,1-3 0 0,4 5-16 0,-5-24 2 16,9 11-11-16,-2-10-1 0,-20-25-19 16,20 17-9-16,-6-1 29 15,0-13 2-15,25-37-3 0,-32 31 2 16,-4 4-7-16,1 11 1 0,-11-15-16 15,5 11 1-15,-3 4-39 0,-1 2 1 0,-5-2-211 16,-8-3-207-16,-2 0 354 16</inkml:trace>
  <inkml:trace contextRef="#ctx0" brushRef="#br0" timeOffset="149503.13">31941 8657 434 0,'0'0'309'0,"-2"1"-87"0,2 4-159 0,-1-1 1 15,-1 3-42-15,0 4-1 0,-1 0-16 16,0 12 1-16,0-11-32 0,3 0 2 0,-1-2-70 16,1 1 0-16,0-3-85 0,0 0 1 0</inkml:trace>
  <inkml:trace contextRef="#ctx0" brushRef="#br0" timeOffset="150084.13">32675 8228 685 0,'-6'16'381'0,"2"-6"-323"0,3-1 1 0,-2-2-43 16,-5 7 0-16,5-3-28 0,2 0 1 16,-1-3-153-16,2-5-193 15</inkml:trace>
  <inkml:trace contextRef="#ctx0" brushRef="#br0" timeOffset="150197.13">32779 8254 510 0,'-4'0'317'0,"1"0"-235"15,0 0-1-15,3 3-51 0,-2 0 0 0,-4 7-60 16,3 1-209-16,-1-18-174 16</inkml:trace>
  <inkml:trace contextRef="#ctx0" brushRef="#br0" timeOffset="150704.13">32143 9625 516 0,'-13'0'127'0,"6"0"-274"0,1 0 0 0</inkml:trace>
  <inkml:trace contextRef="#ctx0" brushRef="#br0" timeOffset="150788.15">32117 9810 229 0,'-9'0'-78'0,"5"0"-20"0</inkml:trace>
  <inkml:trace contextRef="#ctx0" brushRef="#br0" timeOffset="150964.13">32149 10389 97 0,'-6'10'17'0</inkml:trace>
  <inkml:trace contextRef="#ctx0" brushRef="#br0" timeOffset="151080.13">32149 10681 204 0,'0'3'90'0,"0"-3"-86"16,0 0 1-16,0 2-80 0</inkml:trace>
  <inkml:trace contextRef="#ctx0" brushRef="#br0" timeOffset="151568.63">32238 10872 551 0,'-18'-1'225'0,"4"1"-204"0,5 0-26 16,5-2 0-16,-14 2-186 0,5 0 1 16</inkml:trace>
  <inkml:trace contextRef="#ctx0" brushRef="#br0" timeOffset="151712.63">32127 11134 297 0,'3'0'111'0,"1"1"-113"16,1 3 0-16,-2-2-176 0</inkml:trace>
  <inkml:trace contextRef="#ctx0" brushRef="#br0" timeOffset="151888.13">32175 11567 720 0,'-3'0'351'0,"0"0"-298"16,-1 0 1-16,4 1-47 0,2-1 1 0,-2 0-37 16,0 0 0-16,-2 1-65 0,1-1 0 15,1 0-55-15,0 0 1 0</inkml:trace>
  <inkml:trace contextRef="#ctx0" brushRef="#br0" timeOffset="155216.19">31934 11500 627 0,'5'0'288'0,"0"9"-160"15,-4-2-18-15,1-2-82 16,0-2 2-16,-1-1-8 0,2 6 2 16,-6-13 8-16,2 12-16 15,-1-2-11-15,0-3 0 0,-1-1 1 16,0 2 1-16,0-1-7 0,1 1 1 0,2-3-25 15,-7 4-29-15,4-3 10 16,-2 1 1-16,5-4-4 0,-6 4 0 16,5-5-19-16,-3-4 4 15,1 5 34-15,3-1-1 16,-3 0 11-16,2-4 1 0,-21-31 6 0,22 28 2 16,0 2-5-16,3-4 0 0,1-7 1 15,-1 8 1-15,4-11-15 0,2 4-8 16,-1 9 21-16,7-6 0 15,10-8 4-15,-13 18 1 0,-4 4 3 0,13-7 0 16,-8 3-3-16,-7 4-1 0,6-3-28 16,-9 3 0-16,-4 1-37 0,4-1 2 0,-3 1-116 15</inkml:trace>
  <inkml:trace contextRef="#ctx0" brushRef="#br0" timeOffset="155700.23">31939 11294 382 0,'-1'0'273'0,"1"2"-155"0,0-2-1 15,-4 4-19-15,1 2 0 0,0 5-42 16,2 5 1-16,-8 19 38 0,4 19-9 16,4-10-51-16,1-27 1 15,0 24-6-15,3-23-1 0,6 36 23 0,1-18-1 16,1-6-29 0,9 17 0-16,-18-41-7 0,-1-3 0 0,6 13 8 15,-6-7 1-15,-2-8-13 0,-1-1 1 0,-3-1-14 16,1 2 0-16,-3-1-14 0,0 0 1 15,-38-2-22-15,13-11 0 0,8-1-25 0,-2-3-1 16,-15-12-13-16,15 8-1 16,4 2-9-16,1 0 1 0,15 10-53 0,-11-10 0 15,6-1-25-15,4 0 1 0,6 0 76 16,2 2 0-16,5 12 77 0,0 0 1 0,5-11 36 16,9 9 0-16,-25 14 22 0,8-6 1 15,28-12 7-15,-12 10 0 0,-7 0 34 0,25-8-48 16,-8 0-37-1,5-1 0-15,-4 3-12 0,-4 1 1 0,8-3-73 16,3 1-63-16,-6-1 36 16,-22 7 0-16</inkml:trace>
  <inkml:trace contextRef="#ctx0" brushRef="#br0" timeOffset="155852.69">32101 11596 195 0,'0'0'169'0,"0"0"-40"0,0 0-34 16,0 0-61-16,0 0 0 16,0 0-16-16,0 0 0 0,0 0-19 0,0 0 0 15,0-3-42-15,0 2 0 0,0-1-87 16,0 1 1-16</inkml:trace>
  <inkml:trace contextRef="#ctx0" brushRef="#br0" timeOffset="156067.7">32223 11640 568 0,'5'6'417'0,"-1"2"-318"0,-2 0 0 0,1-1 0 15,6 7-39-15,-2-5-40 16,1-2 1-16,-13-17-9 0,10 15 0 0,-3-8-9 16,1 1 0-16,-1-1-3 0,1-5 1 15,-3 2-7-15,24-33 1 0,-25 23-10 0,-5 0 0 16,-7-7-12-16,3 9 0 0,-4 3-33 15,3 2 1-15,5 8-44 0,-8-6-1 0,3 3-50 16,-1-3 1-16,-6-4-316 16</inkml:trace>
  <inkml:trace contextRef="#ctx0" brushRef="#br0" timeOffset="156428.69">31603 11158 569 0,'0'0'354'0,"0"4"-279"15,0-1 2-15,1 2-49 0,1 0 0 16,1-1-32-16,0 8 1 15,-3-16-66-15,7 11 0 0,-7-7-111 0,4 3 2 16</inkml:trace>
  <inkml:trace contextRef="#ctx0" brushRef="#br0" timeOffset="156515.69">31763 11242 401 0,'-3'0'214'0,"3"1"-195"0,0 2 0 0,0-3-31 0,0 2 0 15,0-2-145-15,0 0 1 0</inkml:trace>
  <inkml:trace contextRef="#ctx0" brushRef="#br0" timeOffset="156715.69">32653 11190 716 0,'0'0'285'0,"-3"0"-303"0,3 0 2 0,-6 0-253 15,-3 0 1-15</inkml:trace>
  <inkml:trace contextRef="#ctx0" brushRef="#br0" timeOffset="156819.2">32725 11466 539 0,'0'0'195'0,"0"-1"-233"16,0 1 0-16</inkml:trace>
  <inkml:trace contextRef="#ctx0" brushRef="#br0" timeOffset="157812.19">32280 11814 648 0,'2'0'217'0,"-2"0"-309"16,-7-7-411-16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0:32:41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2846 6103 795 0,'-6'4'444'0,"2"-4"-353"0,1 2 1 0,3-4-44 16,3 2 0-16,-3 0-14 0,0 0-31 16,-3 0 6-16,3 0 2 15,3 2 6-15,-3-2 1 16,7 0-5-16,0 1 0 0,25 3-2 15,-5-4 1-15,6 0-4 0,4 0 0 0,3 0-5 16,-17 0 1-16,22 0-3 0,1 0 1 16,2-1-4-16,-1 1 0 0,-2-2-42 0,1 2 1 15,-5 0-177-15,-5-1 2 0</inkml:trace>
  <inkml:trace contextRef="#ctx0" brushRef="#br0" timeOffset="638.53">5704 5984 493 0,'-16'6'342'0,"6"-3"-222"16,-1 4-1-16,2-3 109 0,-16 10-59 15,19-12-119 1,0 1 1-16,0-1-47 0,13-5 0 0,-8 4 3 15,1-1 0-15,0 0 8 0,3 0 1 16,0 0-9-16,5 0 0 0,23 2-4 16,-7-2 0-16,-12 0-7 0,31-3 1 15,14-1-91-15,-22 2-193 0,18-5 100 16,7-2 0-16</inkml:trace>
  <inkml:trace contextRef="#ctx0" brushRef="#br0" timeOffset="1318.54">7476 5991 499 0,'-4'0'321'0,"4"0"-262"0,-5 0 0 16,10 0 10-16,-5 0 0 0,0 1-1 0,0-1 0 15,3 1-15-15,-2 3 0 16,6-1-18-16,-1-3 1 0,2 3-20 0,44 16 1 16,-29-16-10-16,-5-1-1 0,-4-2-8 15,23 2 1-15,-8-2-60 0,5 0 2 0,3 0-99 16,-14 0-1-16,17-4-181 0,2-5 0 15</inkml:trace>
  <inkml:trace contextRef="#ctx0" brushRef="#br0" timeOffset="1919.56">9891 6025 655 0,'-5'2'344'0,"4"0"-274"0,-1-2-1 0,5 0-12 16,-3 0-1-16,5 4-14 0,13 1-28 15,19-1-14-15,25-3 0 16,-12-1-23-16,-23 0-136 16,-8 0 3-16,20 0 0 0,15-7-406 15</inkml:trace>
  <inkml:trace contextRef="#ctx0" brushRef="#br0" timeOffset="27159.54">4639 8364 566 0,'-1'0'239'0,"1"0"-222"0,0 0 0 15,0 0-10-15,0 0 0 0,0 0 3 16,0 0 0-16,0 0 1 0,0 0 0 0,1 3 7 16,-1-2-1-16,2 0 9 0,-1 0-1 15,1 0 8-15,-2-1 1 0,2 3-3 0,1 0 2 16,-2-1-9-16,-1-2 2 0,2 1-6 15,-1 0 2-15,1 0-5 0,-2-1 1 16,3 4 6-16,-3-4-1 0,2 2-13 16,1 0 1-16,1 0-2 15,-1-2 0-15,0 1 2 0,2 2-1 16,1-1-1-16,-3-1 0 0,2 1-1 16,2-1 2-16,-5-1-3 0,7 0 0 0,40 11 1 15,-35-14 0-15,-3 2 3 0,3 1 1 16,-2 0-2-16,14 0 1 0,-15 1-2 15,9 3 0-15,12 7-1 0,-9 2-1 0,-3 2-1 16,-1-1 0-16,-3-2-3 0,0-1 0 16,-1-2-4-16,-1-4 1 0,-8-3-2 0,6 3 1 15,5-1 0-15,-6-4 1 0,-2 0 3 16,4 0 1-16,-7-2 0 0,9 0 1 16,5-5-4-16,-1-3 1 0,-13 6-5 0,7-2 1 15,5-3-2-15,-13 8 0 16,-3-1 4-16,12-1 1 0,-5 1 1 0,-15 5 0 15,12-4-1-15,23-1 0 0,-41 4 1 16,49-2 1-16,-22 0-2 0,-3 0 0 0,5 0 3 16,2 0-2-16,2-3-1 15,-10 0 0-15,20-4-2 16,-5-3 0-16,-11 3-4 0,-9 6 2 0,19-2 8 16,-13 7 7-16,8 4-7 15,-1-1 0-15,10 11-2 16,-17-9 0-16,-6-4-2 0,5 1 0 0,4 1 3 15,7-2 1-15,-4-5-3 16,2 0 0-16,-9-1 0 0,12-3 2 0,12-9-6 0,-9 1 0 16,-1-1 4-16,1 5-1 15,0 1 1-15,0 3 0 0,-16 5 5 0,13 2 0 16,9 5 8-16,-8 3 1 0,-14-7-10 16,11 5 1-16,11 5-4 0,-10-9 0 0,-3 1-2 15,0-5 0-15,1 1 0 0,-1-2 1 16,-10-2 0-16,14 1 1 0,9-5-3 15,-9-1 0-15,2 3 3 0,-2-3 0 0,0 5 4 16,0 0 1-16,-2 2-1 0,-11 2 0 16,11 0 7-16,11 5 2 0,-11 0-10 15,-2 1 0-15,-8-5-4 0,9 3 0 16,9-1-1-16,-9-5 0 0,2 0-2 16,1 0 1-16,-10-3 1 0,27-3 1 0,-12 0 0 15,4-2 0-15,-3 2-3 0,1-1 1 16,0 5 2-16,0 0 0 0,-4 1 0 0,3 2 1 15,-15 2-1-15,13 5 0 0,-1 0 0 16,11 10 1-16,-11-8-2 0,-2 0 0 0,0-5-4 16,2 0 1-16,0-2-2 0,0-2 1 15,-13-2 1-15,30 0 0 0,-26-1 1 16,32-7 0-16,-32 5 2 0,21-1 1 0,0 1-1 16,-1 0 0-16,3 4 1 0,-1 0 0 15,-21 4 0-15,41 4 1 0,-19 1-2 16,18 8 1-16,-18-4-2 0,3-4 1 15,1-2-4-15,5-2 1 0,-1-5-3 16,-19-1 0-16,25-6 2 0,3-1 1 0,6-6 3 16,31-4 1-16,-28 6-3 0,0 4 0 15,-3 1 2-15,-3 5 1 0,-34 4 2 0,29 2 1 16,-6 4-2-16,-1 2 0 0,-2 2-2 16,17 4 0-16,-23-10 0 0,0-3 1 0,1 1-2 15,-19-4 1-15,22-4-1 0,4 4 1 16,1-8 1-16,-1 1 1 0,2-3 0 15,1 5 0-15,5-2 15 0,2 6 4 16,-5 4-16 0,-31 3 0-16,50 4-4 0,-31 12 0 0,-24-9-3 15,0-3 1-15,-11-7-37 0,17 7-51 16,-13-4-19 0,-7-6 0-16,9 4-188 0,-21-8-1 0</inkml:trace>
  <inkml:trace contextRef="#ctx0" brushRef="#br0" timeOffset="67295.24">7086 9807 648 0,'-3'4'323'0,"2"-2"-262"15,1-1 0-15,0-1-25 0,0 0 0 16,0 0-23-16,0 0 1 0,0 2-9 0,0 0 1 16,0-2-7-16,0 1 0 0,0-1 15 15,0 2 1-15,0-4-2 0,1 2 0 16,4-3-11-16,1 0 1 0,40-14 3 0,3-1 18 16,10 3 2-1,8 3 1-15,-11 5 1 0,-7 6 2 0,-8 3-1 16,-24 2-1-16,17 4-10 0,-4 3 0 15,10 9-9-15,-15-7 1 0,3 0 10 16,5-1-2-16,4-4-12 16,4-2 0-16,-4-6 7 15,-4 0-1-15,-18 0 2 0,18 0 1 0,0 0 4 16,-3 0-1-16,0 0 7 0,3 0 0 16,-3 0-7-16,4 0-1 0,-17 0-6 15,17 0 1-15,10 0 18 0,7 0-4 16,32-1-8-16,-23-4 0 15,-5-1 0-15,-9-3-1 0,-15 2 1 0,-4 2 0 16,-7 2-6-16,2 2 0 0,-12 1 0 16,-3 0 0-16,-1 0-6 0,-3 0 0 0,-4 0-2 15,4 0 0-15,1 0-8 0,-1 0 1 16,2 0-21-16,-2 0 0 0,29 0-102 16,-13 2-199-16,-12 0-131 15,-2-1 2-15</inkml:trace>
  <inkml:trace contextRef="#ctx0" brushRef="#br0" timeOffset="68011.24">7920 9961 232 0,'-7'-3'170'0,"2"-1"-105"16,0 3 1-16,-1 1-4 0,3-2 1 15,-8 1 46-15,2 0-15 0,-8 1-56 16,3 0 2 0,-1-2-10-16,0 0 0 0,0 0 8 0,-8-3 0 15,5 0 9-15,2 1 1 0,6-1-31 16,-17-8 2-16,14 8-11 0,-19-12 0 16,4 3-1-16,-16-6 0 0,10 1 5 0,-3 1-1 15,-18-10 14-15,-13-9 8 16,5-5-14-16,22 7 0 0,16 8-8 15,2 0 0-15,6 0-6 0,1 3-1 16,2 1 0-16,2 0 1 0,2-2-4 16,1-1 1-16,5 12-4 0,1-18 1 0,-1 1-1 15,1 0 0-15,3 2-1 0,3 0 0 16,1 10 1-16,6-13-1 0,10-20 2 16,3 15 1-16,20-16-3 0,-9 16 1 15,4 1 0-15,4-1 1 0,4 4-1 0,-2-1 1 16,4 2-1-16,0 3 0 0,4 3 0 15,1 2 1-15,2 3 3 0,3 2 0 16,2 4 3-16,0 1 1 0,6 7 4 0,-2-1-1 16,10 4-1-16,-37 3 1 0,35 1-8 15,42 5 0-15,-36 5 0 0,-9 12 1 0,2 5-3 16,-8 2 0-16,0 3 0 0,-8 4 1 16,-5 4 1-16,-6 4 1 0,-9 6 0 15,-4 5 0-15,-8 2 18 0,0 0-1 16,-8-1-4-16,-4 1 2 0,-7 11 20 15,-4 13 0-15,-18 6-24 16,-3-34 0-16,18-65-7 0,-36 85 1 16,-15-17-9-16,13-21 1 0,-27 8-76 15,-24 0-141-15,-34-3-340 16</inkml:trace>
  <inkml:trace contextRef="#ctx0" brushRef="#br0" timeOffset="77154.92">11276 8761 951 0,'-6'0'364'0,"6"0"-363"0,-1 0 1 0,2 0-25 16,-1 0-81-16,3 0-329 16</inkml:trace>
  <inkml:trace contextRef="#ctx0" brushRef="#br0" timeOffset="77447.44">11283 8982 395 0,'10'0'231'0,"-7"0"-152"15,3 0 2-15,-2 1-30 0,-3 3 1 16,7-1-21-16,-1 3-1 0,-13-2-13 16,22 22 0-16,-10 9 22 0,-5 5-14 15,1-19-22-15,1 13 0 16,0-1 6-16,4-26 1 0,3 19-9 16,5-8 1-16,-4-11-1 0,-6-6 0 0,-4-1-14 15,-1 0 0-15,6 3-21 0,-3-3 0 16,-1-3-51-16,2 0 1 0,4-10-226 15</inkml:trace>
  <inkml:trace contextRef="#ctx0" brushRef="#br0" timeOffset="77935.44">11499 8639 477 0,'0'-4'232'0,"2"1"-189"16,-1 2 0-16,3-3-22 0,0 1 0 15,3-2-16-15,3 0 1 0,-9 6-6 16,45-15 0-16,-21 9-5 0,-2-1 1 16,2 1-20-16,-6 0-1 0,-11 4-16 15,10-2 0-15,1 2 26 0,-9 1 0 0,-6 0 21 16,2 0 1-16,-5 0 10 0,-5 0 1 16,5 2 39-16,4 4 8 0,-3 0-40 15,-1-5 0-15,24 40 17 16,-19-15 1-16,-1-1 10 0,-2 4 1 0,0 9 6 15,2 2 0-15,-1-3 13 0,7 74 1 16,-7-65-47 0,16 138 0-16,-14-121-7 0,4-10 0 0,-3-3-7 15,-2-9 1-15,-1-2-10 16,-1-23 1-16,2 15-3 0,-3-19 1 0,2 13 1 16,2 4 1-16,-4-18 27 0,-2-10-7 15,1-1-19 1,-2-3 0-16,1 0-4 0,0 0 0 0,0 2 0 15,0-5 0-15,0 0 0 0,0 1 1 16,1-28 0-16,-2 29 1 0,-1-10-1 0,2 26 0 16,-1-20-1-16,1 8 1 0,-3-2-4 15,1 0 1-15,-1-5 0 0,2 4 0 0,-1 3-3 16,1-3 0-16,-6-4-66 0,-28-39-80 16,7 23 40-1,-7-15 0-15,12 13-25 0,0-5 1 0,-8-18-245 16</inkml:trace>
  <inkml:trace contextRef="#ctx0" brushRef="#br0" timeOffset="78603.5">11425 8944 182 0,'-3'-18'147'0,"3"6"-108"16,0 2 0-16,0 0-20 0,-1-9 2 16,1 4-15-16,1 11 1 0,-1-9-6 0,6-1 0 15,4 6-8-15,-12 18 0 0,9-14-17 16,-2 1 2-16,23-11-14 0,-17 12 1 0,-31 11 17 15,26-12 0-15,26-7 23 0,-55 19 0 16,29-9 7-16,-3 2 1 0,2 1 4 16,-6 3-1-16,4-3-6 0,-2 2 2 15,17 33-9-15,-18-26 1 0,0 0-5 16,0-2 0-16,0-3-1 0,4 1 0 0,-1 4 3 16,3-5 0-16,-6-14 1 0,6 13 1 15,-2-3 19-15,3 1 1 0,-6-2 44 0,5 2 1 16,-6-3 7-16,4 4 1 0,0 1-27 15,0-1 0-15,-4 0-21 0,-4 2 1 16,4-2-17-16,0-5 2 0,-4 8-24 0,-1-4 1 16,0 0-25-16,0-2 1 0,-24 31-21 15,42-62-1-15,-19 28 23 0,-1-2-1 16,3 3 17-16,4-9-1 0,-2 9 12 16,-1-1 1-16,-4-4 4 0,7 5 0 0,-3-6-3 15,3 6 1-15,0 0 3 0,-5-6 1 16,3 5 2-16,2 1 0 0,-1-2 0 15,-1 1 0-15,1-2 9 0,1 2-1 0,0-1 7 16,0 0 1-16,3 0 46 0,-2-3 16 16,1 5-45-16,-1-6 0 15,-1 6 0-15,0 0 1 0,4-4 19 16,-4 1-21-16,0 3-23 16,1-3 2-16,-1 2 4 0,2 0 0 15,-2 0 4-15,1-1 0 16,1 1-12-16,-2 1 0 0,0 0-8 0,1 0 0 15,2 1-3-15,-2-1 1 0,-1 2-3 16,2-2 1-16,0 0-1 0,1 1 0 0,-2-1 3 16,6 1 0-16,-6-1 0 0,5 0 0 15,3 1 0-15,42 5 0 0,-37-6 1 16,-2 0 0-16,-5 0-1 0,3 1 0 0,-1 2 11 16,1 0 2-16,-20 0 21 0,13 2-18 15,-3-1-11-15,0 2 0 16,0 30-4-16,-11-24 0 0,-18 7-13 15,2-9-47 1,-12 2-36-16,30-12 0 0,3-2-89 0,-5-3 0 16</inkml:trace>
  <inkml:trace contextRef="#ctx0" brushRef="#br0" timeOffset="78783.52">11875 8660 719 0,'9'-6'322'0,"2"2"-246"0,-2 1-68 15,1-1 1 1,19-7-52-16,-14 6 2 0,2-3-238 0,-6-4-115 16</inkml:trace>
  <inkml:trace contextRef="#ctx0" brushRef="#br0" timeOffset="79070.53">11947 8688 250 0,'-7'0'165'0,"3"0"-68"16,6 0 49-16,1 0-74 15,-1 0-1-15,1-1-17 16,-2 0 2-16,4 0-19 0,1-2 1 0,2 0-1 16,29-11-30-16,-20 7-19 15,-12 6 1-15,-20 7-3 0,26-11 2 16,-7 4-9-16,-4 1 0 15,0 1-20-15,0-1 1 0,-2 5-54 0,-3-1 28 16,1 1 57 0,-1-1 0-16,0 2 13 0,-32 33 1 15,51-54 13-15,-44 47 2 0,46-51 23 0,-16 20-3 16,-7 6-28 0,7-7 1-16,-2 4-9 0,4-6 0 0,-4 6-17 15,4-4 0-15,0 0-31 0,2 1 0 16,-3-2-53-16,4 0 0 0,-2-2-188 15</inkml:trace>
  <inkml:trace contextRef="#ctx0" brushRef="#br0" timeOffset="79250.53">11900 8820 419 0,'-8'4'315'0,"4"-2"-252"0,0 1 2 0,4-1-15 15,0 0 0-15,0-3 15 0,5 0-39 16,0 3-50-16,5-3-49 15,14 9 27 1,8-18 0-16,-1-10-38 0,-19 5 1 0,-5 1-2 16,1-3 1-16,-1 4 5 0,-3 1 0 15,-4 7-72-15</inkml:trace>
  <inkml:trace contextRef="#ctx0" brushRef="#br0" timeOffset="79675.17">11915 8940 398 0,'0'-1'301'0,"3"1"-216"15,0-1 1-15,8-5 52 0,15-4-60 16,22-9-62-16,16-13 0 15,-30 14-8-15,-2 2 0 0,-1 0-4 16,-2 2 0-16,0 0-4 0,-18 8 0 16,-2 0-12-16,10-5 0 0,2-8-6 15,-10 3 0-15,-8 12-25 0,2-8-2 16,-8 13 13-16,9-18-1 16,-8 8-35-16,1 1-1 0,-7-2-56 15,8 16 0-15,-29-38-195 0</inkml:trace>
  <inkml:trace contextRef="#ctx0" brushRef="#br0" timeOffset="79851.67">11932 8545 389 0,'0'47'283'0,"0"-15"-181"15,0-5 1-15,0-2-46 16,0-1 1-16,0 30-24 0,0-6-41 15,0-6-68-15,0-4 1 16,0-7-89-16,0-9 2 0,0-18-207 16</inkml:trace>
  <inkml:trace contextRef="#ctx0" brushRef="#br0" timeOffset="80039.17">11955 8988 110 0,'3'-7'65'0,"1"1"-56"0,0 3 1 0,0 0 10 16,1 2 1-16,1-5 44 15,4 5-1-15,-13 3 55 0,7-3 42 16,-4 2-64-16,-4 3-55 16,4 0-32-1,-4 0 0-15,-2 26-8 0,-31 0 1 0,-2-5-12 16,12-9 1-16,3-4-22 0,-1-1 2 16,9-4-43-16,9-3 2 0,-4 0-58 0,8-4 2 15</inkml:trace>
  <inkml:trace contextRef="#ctx0" brushRef="#br0" timeOffset="80519.17">12046 9031 507 0,'5'18'387'0,"-2"4"-239"0,2 4-19 15,-2-9-90 1,12 64 1-16,-9-69 4 0,7 5-15 15,-2-8-12-15,4 2-1 16,-2-7-6-16,-4-1 1 0,-1-7-21 0,1 0 1 16,12-13-77-16,-4-12-65 15,11-25 40-15,-14 21 0 16,-7 4-23-16,-4 15-1 0,4-14 17 16,-1 2 1-16,-1 16 63 0,5-6 1 15,7-4 48-15,0 11 2 0,-6 2 42 0,-5 3 1 16,-6 4 57-16,7-3 1 0,-7 3 131 15,-4 2-97-15,3-1-109 16,-1 1 2-16,1-1-13 0,-4 2 0 16,2 0-9-16,-33 22 0 0,17-16-15 15,-9 2 1-15,12-7-22 0,-2-2 1 0,4 2 2 16,8-4 0-16,3 0 23 0,-14 1 1 16,15-2 23-16,7 0 1 0,-8-2 7 0,3 3 2 15,0 0 76-15,5 0 30 16,-1-1-55-16,5 1 1 15,24-5 23-15,-3 6 0 0,7 4-53 16,26 12 1-16,-13 1-16 0,-1 1 0 0,21 10-16 16,-24-13 1-16,-7 4-14 0,-2-1 1 15,-5 1-32-15,0-3 2 0,-6-3-97 16,-3-5 2-16,-10-4-191 0,-12-4 1 0</inkml:trace>
  <inkml:trace contextRef="#ctx0" brushRef="#br0" timeOffset="80703.71">12783 9217 1105 0,'-1'0'364'0,"-3"0"-437"0,8 0-1 15,-9-4-488-15</inkml:trace>
  <inkml:trace contextRef="#ctx0" brushRef="#br0" timeOffset="135735.35">7009 11005 664 0,'0'0'241'0,"0"0"-221"0,3 0 0 0,-3 0 7 15,5 0-1-15,8 0 9 0,14 3-14 16,17 0-9 0,23 7 0-16,-27-1 10 0,-24-3 0 0,35 9 10 15,-18-6 0-15,-1-2 3 0,-1 1 1 16,1-4 2-16,7 0-21 15,-23-4-7-15,16 1 0 0,16 0 0 16,-30-1-1-16,2 0 11 0,-7 0 1 16,8 0 2-16,5 0 1 0,-13 0-15 15,14-1 0-15,16-4-4 0,2-2 1 0,-30 3-1 16,33-8 1-16,-18 2-3 0,0-3 0 16,2 1-2-16,-1-1 0 0,-13 8 7 0,16-5 0 15,14-2 2-15,-16 9 0 16,10 1 17-16,-16 2 8 0,15-1-29 15,-3 1 1-15,-2 0-3 16,-7 0 1-16,-10 0 1 0,3 0 1 0,-14-2-9 16,13-2 1-16,6-3 2 0,0-6 1 15,-18 10-10-15,7-6 1 0,8-2 1 16,-7 3 1-16,0 2 3 0,0 2 0 0,0-1 1 16,-1 4 0-16,3 0 3 0,4 1 0 15,1 0 1-15,3 0 0 0,-13-1-3 16,12-2 0-16,20-2 1 0,-15-2 1 0,4 0-2 15,0 0 1-15,2-2-1 0,5 2 0 16,3-2 0-16,2 2 1 0,2 4 1 16,-26 3 0-16,23-1 9 0,3-1 2 15,-4 2 2-15,2 0 0 0,-25 2-1 0,45 0-1 16,-27 0-1-16,2 2 1 0,-1-1-5 16,-1-1-1-16,0-4 0 0,-17 2 1 15,40-7-3-15,-20-2 0 0,0-1 0 0,23-9 2 16,-24 7-4-16,0 2 0 0,-3 0-3 15,-2 2 1-15,-3 2-2 0,-5 0 0 0,-5 0-53 16,-17 6 0-16,19-3-53 0,-17 3 1 16,-2 0-120-16,-7 0 0 0</inkml:trace>
  <inkml:trace contextRef="#ctx0" brushRef="#br0" timeOffset="140858.96">4755 12165 541 0,'-39'0'291'0,"22"0"-216"15,4 1-1-15,3 0-6 0,-14 1-1 0,14 1-26 16,4-2 0-16,2 1-27 0,16-5 1 16,-12 3-13-16,-6 3 1 0,6-3 6 15,0 0-1-15,4 0 26 0,1 4 2 16,1-3-16-1,2 1 0-15,47 14-1 0,-29-10 1 0,4 2 0 16,2 3 2-16,3-2 0 0,8-1 1 16,14-4 23-16,17 0-9 15,-36-4-21-15,30 3-1 0,1-3-4 16,-11 0 2-16,-9 0-1 0,-26 0 1 16,48 1 29-16,-22 0 0 0,11 3 12 0,6 3-34 15,3 1-11 1,-1 0 0-16,32 6 1 0,-50-8 0 0,-5-3-5 15,-25-2 1-15,24 2 3 0,-1-2 0 16,-1-1-1-16,2 1 1 0,1-1-5 16,-1 1 0-16,0 0 1 0,0 3 2 15,2-2-1-15,-3 2 1 0,6 1-2 16,-4-1 1-16,4 4-1 0,-2-3 0 0,-2 2-2 16,0-3 0-16,-2-1 3 0,-5 1-1 15,1-1-1-15,-4-2 1 0,3-1-2 16,-3 0 0-16,-2 0 0 0,-18 0 0 0,20 0 0 15,-1 0 0-15,-2 0-1 0,-1 0 1 16,12 0-1-16,-14 0 0 0,-2 0-2 0,-1 0 1 16,-5 0-1-16,2 0 1 0,-1 0 2 15,1 0 0-15,-2 0-2 0,2 0 0 16,-1-1-1-16,-5 1 0 0,-2 0-1 16,1 0 0-16,0 0 0 0,-3 0 0 15,3 0-6-15,-5 0 1 0,-1 0-8 0,2 0 1 16,-6 0-9-16,-12 0 1 0,12 0-17 15,0 0 1-15,-6 0-31 0,3 1-1 0,0-1-51 16,2 1-1-16,-1 0-84 0,-4-1 0 16,-4-1-169-16,4 0 0 0</inkml:trace>
  <inkml:trace contextRef="#ctx0" brushRef="#br0" timeOffset="142475.37">13488 12262 498 0,'-6'0'300'0,"6"0"-242"15,-3 0 1-15,6 0 29 0,-3 0-9 16,0 0-44 0,0-2 0-16,3 1 1 0,2 0 1 0,25-11 36 15,35-2 3-15,4 5-58 16,19 0-1-16,1 5-14 16,-5 1 0-16,42 0-1 0,-29 3 0 0,-2-1 0 15,5-3 0-15,-1-2-1 16,3-10 0-16,3-4 1 0,-4-2 1 0,-3-3-6 15,-7 1 1-15,-4 3-12 0,-5 7 1 16,10 3-95-16,32-5-276 16</inkml:trace>
  <inkml:trace contextRef="#ctx0" brushRef="#br0" timeOffset="143067.37">16082 12075 519 0,'37'7'286'0,"-8"-1"-218"16,2 0-1-16,1-1-15 15,134 12 1-15,-127-12-36 0,34 3 0 0,21 7-73 16,57 5 67-16,8 0 1 16,-62-7 2-16,-15 0-12 0,-11-7 1 15,10 3-27-15,27 8-72 16,-16-6-47-16,-48-9 0 0</inkml:trace>
  <inkml:trace contextRef="#ctx0" brushRef="#br0" timeOffset="151419.6">6722 13311 366 0,'0'-2'178'0,"0"2"-154"15,0 0 1-15,0 0-6 0,0 0 2 16,0 0-6-16,0 0 0 0,0 0 8 15,0 0-1-15,0 0 44 0,0 0 10 16,0 0-36-16,0 0 0 16,0 0-8-16,0 0 0 0,0 0-4 0,0 0 0 15,0 0-9-15,0 0 0 0,0 0-4 16,0 0-1-16,4 2-6 0,-4-2 0 16,1 0-3-16,2 0 1 0,-2 0-3 15,2 0 1-15,0 0-3 0,1 0 1 16,0 0 0-16,3 0 0 0,-1 0 1 0,40 0 1 15,-34 0-1-15,-3 0 0 0,7-2 2 16,2 2 1-16,5-2 14 0,-1 4 0 0,-1 0-5 16,0-1 2-16,16 10-1 0,-4-1 10 15,-4 2-21 1,0 0 1-16,-21-10-5 0,15 5 0 0,-2 0 0 16,-1-3 0-16,-2-1 1 0,1-3 0 15,-1 0-3-15,4 0 1 0,-4 0 0 0,4 0 1 16,-10 0-2-16,10 0 1 15,2 0 0-15,2 0 1 0,2-2 3 16,6 2 0-16,-1-1-1 0,1 1 1 0,-3 0-3 16,-2 0 2-16,-1 0-1 0,-2 0 0 15,2 0 1-15,3 0 1 0,-1 0-2 0,-1-1 1 16,-2 1-1-16,-1 0 1 0,-4-3-1 16,0 3 1-16,3 0 2 0,1 0 1 0,-14 0 2 15,17 3 2-15,16-1-6 0,-15 0 0 16,12 6-2-16,-16-3 1 0,-12-1 1 15,14-1 0-15,18 0-2 0,-14-3 1 16,-3 0-3-16,-3 0 1 0,-15 0-1 16,15 2 1-16,16 2 1 0,-27-4 1 0,28 1-2 15,-11-1 0-15,-17 1 1 0,18 3 1 16,11 4 0-16,-14 1 0 0,-4-2-1 16,-4-2 1-16,-3-2-1 0,1 1 0 0,0 0 1 15,2-2 1-15,-3 0 0 0,-9-2 0 16,22 3-4-16,-12-3 0 0,-2 0 2 0,1 0 0 15,-4 0 2-15,11 0 0 0,5 3 0 16,3 0 1-16,24 3-3 0,-39-4 1 0,21 5-2 16,1-4 0-16,-3 0 0 0,1-2 0 15,0-1-2-15,0-1 1 0,-4-3 1 16,-2-5 1-16,17-9-2 0,-21 0 1 16,16-10-2-16,-16 12 0 0,2-3 1 15,0 3 1-15,-2 7 0 0,-3-2 0 0,-11 9 7 16,13-3 0-16,4 3 13 0,4 2-9 15,-4 0-10 1,-3 0 0-16,-6 0-1 0,-18 1 0 0,10-1-6 16,-9 1 0-16,14 2-1 0,-8 1 0 15,-8-3-4-15,0-1 2 0,-2 1-12 0,5 2-1 16,-16-6-22-16,14 6 1 0,-4-1-45 16,2 3 0-16,-6-5-90 0,2 1 1 0,-8 0-433 15</inkml:trace>
  <inkml:trace contextRef="#ctx0" brushRef="#br0" timeOffset="157037.53">12881 12640 438 0,'9'0'248'0,"1"-1"-226"0,-3-2 1 16,1-1-22-16,18-6 1 0,-11-1-88 16,-1-4 0-16,3-1-224 0</inkml:trace>
  <inkml:trace contextRef="#ctx0" brushRef="#br0" timeOffset="157439.53">12801 12691 563 0,'0'0'251'0,"0"0"-205"0,0 0 1 0,2 0-16 16,-1 0 1-16,-1 0-24 0,7-1 1 0,-3 1-8 15,6-1 1-15,34-6 0 0,-10 4 1 16,-11 2-1-16,-1 1 2 0,-12 1-6 16,-1 2 2-16,24 1-15 0,-6 8 0 0,-22-9-30 15,15 8 0-15,-17-9-48 16,0-2 0-16,6 3-50 0,-15-5 0 0</inkml:trace>
  <inkml:trace contextRef="#ctx0" brushRef="#br0" timeOffset="157627.03">12938 12616 253 0,'-9'-4'250'0,"3"4"-163"0,1-1 0 16,5 6 7-16,-1 3 1 0,-4 22 74 15,19 113-34-15,-17-183-96 16,12 99 1-16,3 14 2 0,14 66-23 15,-16-49-18 1,-3-42 0-16,-1-11-15 0,1-24-78 16,-1 10-17-1,1-7 0-15,-5-15-112 0,-2-7 0 0</inkml:trace>
  <inkml:trace contextRef="#ctx0" brushRef="#br0" timeOffset="157983.53">13081 12994 266 0,'8'0'202'0,"-4"0"-152"0,-2 0 1 16,1 2 8-16,0 2-1 0,8 2 24 16,1 5-47-16,-18-14-14 15,9 6-1-15,-1-3 8 16,5 7 0-16,-5-5 6 0,-2-2 0 0,4 2 41 15,-4-2-34-15,0-1-36 16,3 2 0-16,-1-3-5 0,1-3 2 16,-3 0-9-16,27-21 2 0,-25-10 4 15,0 11 0-15,-1-3 1 0,-1 16 1 0,3-24-1 16,-3 18 1-16,0 13-1 0,0 0 1 16,-1 2 0-16,-4-10 1 0,3 21-3 15,-2-10 0-15,-2 1 0 0,0-1 1 16,1 5-1-16,-1-1 0 0,-35-3-5 15,62 7 1-15,-35 1-37 0,4-1-50 16,10-6-8-16,0 0 0 16,-7 8-60-16,7-8-1 0</inkml:trace>
  <inkml:trace contextRef="#ctx0" brushRef="#br0" timeOffset="158179.03">13334 12840 232 0,'10'3'262'0,"-4"0"-171"15,1 3 1-15,-4 1-37 0,7 8 0 16,-2 0-10-16,-1-1 1 0,-1 6-24 16,-1-10 1-16,-4-8 0 0,1 2 1 15,-2-8 9-15,2 1-23 16,-1 1-11-16,1-1 0 0,1-7-7 16,20-35 0-16,-17 25-21 0,6 1-1 15,4-9-154-15,14-27-164 16</inkml:trace>
  <inkml:trace contextRef="#ctx0" brushRef="#br0" timeOffset="158712.03">13385 12686 244 0,'-3'-11'194'0,"0"7"-138"0,2 2 1 0,-1 0-38 15,1 5 2-15,2-2-16 0,-1-1 0 16,0 2-6-16,-1 0 1 0,-10 12-114 15,9 13-212-15,5 7 224 16</inkml:trace>
  <inkml:trace contextRef="#ctx0" brushRef="#br0" timeOffset="159063.03">14353 12716 388 0,'0'19'223'0,"0"-8"-176"16,0-2 1-16,-3 2-14 0,3-5-47 15,0 10-53-15,0-7 2 16,0-6-75-16,0-15 1 0</inkml:trace>
  <inkml:trace contextRef="#ctx0" brushRef="#br0" timeOffset="159412.03">14253 12600 473 0,'0'0'240'0,"0"0"-179"16,0 0-23-16,3 0-27 15,-3 0 1-15,3 1 1 0,-3 2 2 16,5 0 11-16,-1 4 2 0,4 8 5 16,24 36 2-16,-26-21 20 0,0 4-35 15,-4-21-23-15,3 10 1 16,-2 4-36-16,-3-26 1 0,3 3-186 16,-6-19-197-16</inkml:trace>
  <inkml:trace contextRef="#ctx0" brushRef="#br0" timeOffset="159879.53">14233 12444 369 0,'0'0'196'0,"0"-1"-184"16,0 1 0-16,0 0-17 0,0 0 1 16,0 0-54-16,0 0 2 0,0 0-16 15,2 0 0-15,-1 1 50 0,1 1 0 0,1 3 60 16,1-2 0-16,1 2 52 0,-2-2 1 15,6 12 121-15,30 29-52 16,-20-26-27-16,11-2-62 16,20-6-59-1,-37-10 1-15,14-1-11 0,-4-2 1 0,-4-2-45 16,-1-4 0-16,-2-3-57 0,-4-3 1 16,-1 0-54-16,-5-3 2 0,-3 3 39 15,0 10 1-15,-3-12 82 0,0 15 1 0,0-2 39 16,-3 8-1-16,3-6 34 0,-3-3 1 15,3 5 40-15,-3-1-1 0,1-2 102 0,2 5-17 16,-1 0-92 0,-4 3-1-16,3 2-8 0,-17 18-1 0,22 18-7 15,0-8 1-15,6 3-7 0,-3-15 0 16,5 31 31-16,12 43-22 16,-11-25-40-16,2-1-1 15,-5-12-8-15,-7-15 1 0,-1-4-9 16,1-1 0-16,-2-23-1 0,0 18 1 0,1-5-5 15,-1-17 0-15,0 23-2 0,0-18 0 16,0-5-9-16,0-2 1 0,-1-9-33 16,-1 2 1-16,1-6-38 0,-1 5 0 0,2-5-77 15,-3 1 0-15,-3-8-149 0,-20-24 2 16</inkml:trace>
  <inkml:trace contextRef="#ctx0" brushRef="#br0" timeOffset="160860.03">15250 12805 671 0,'0'-2'301'0,"3"-5"-264"0,0 1-1 15,3 0-10-15,2-6 1 0,9-10-7 0,-2 9 0 16,-7 5-16-16,15-19 1 0,-11 7-24 15,-3 0 2-15,-1 6 5 0,-5 1 0 0,0 1 8 16,-3 1 1-16,0 6 3 0,-3 3 0 16,0 4 3-16,0-4 1 0,-2 1 6 15,-1 0-1-15,6 2 6 0,-8 0 0 16,4 3 5-16,-1 1 0 0,-3 8 12 16,-34 27 1-16,40-13 0 0,2 5 2 0,0 0-9 15,2-2 0-15,-1-18-15 0,5 16 1 16,6 3-10-16,-9-23 1 0,17 17-2 0,-7-14 0 15,2-3-13-15,2-4 1 0,0 0-57 16,0-3 0-16,-9-6-89 0,10-2 0 0,-4-14-172 16,-1-27 1-16</inkml:trace>
  <inkml:trace contextRef="#ctx0" brushRef="#br0" timeOffset="161327.03">15520 12297 542 0,'0'13'358'0,"0"3"-267"16,0-1 1-16,2 1-27 0,1 16-1 0,6 75 2 16,-5-76-37-16,-4-32-26 15,5 47 0-15,-4 0-4 0,3-10 1 16,0-4-48-16,3-6-116 16,0 8 19-16,-7-32 0 0,0 0-27 15,4 6 1-15,-4-9-72 0,4-1 155 16,-4 0 132-1,1 3 0-15,2-1 81 0,-1 0-1 16,1-1 176-16,0 5-65 0,3-1-138 16,-6 1 0-16,11 4 6 15,38 36-6-15,-37-26-63 16,-1-1-1-16,-5-9-7 16,-6-6 0-16,2 1 12 0,-2 5-23 15,-3-6-26-15,-3-4-48 16,-1 4-2-16,1 1 1 15,-37 9-34-15,25-14 1 0,-2-1-36 16,-9-10 1-16,11-7-21 0,-4-22 1 0,13 17 26 16,7 1 1-16,2 18 70 0,0-8 1 15,0 3 49-15,0 2 0 0,0 4 41 16,3-3-1-16,5 1 91 0,1-3-51 16,-4 11-59-1,-2-1 1-15,12-7-15 0,23-15 0 0,-22 21-19 16,10-5-1-16,-16 1-71 0,14-10 0 15,-9 8-109-15</inkml:trace>
  <inkml:trace contextRef="#ctx0" brushRef="#br0" timeOffset="161795.12">15804 12741 394 0,'2'0'351'0,"1"2"-107"16,-1-1-157-16,2-1 0 0,0 2 22 15,9-2-54-15,-7 0-35 16,15-3 0-16,2-6-13 0,-4-5 1 15,-7-2-10-15,-1 1 2 0,-2-3-19 16,-1 2 1-16,-4-2-27 0,-2 4 14 16,-2 9 18-1,-2 3 0-15,-4-10-1 0,4 20 1 0,-2-9 3 16,-2-1 0-16,0 0-3 0,-33-1 1 16,24 5 5-16,0 4 0 0,-8 6 6 15,6 0 0-15,6 0 4 0,0-1 0 0,2 0 4 16,11-14 0-16,-5 10 14 0,0-1 0 15,-10 16 48-15,10-1 16 16,3 0-41-16,3-10 0 0,11 28 38 16,11-14-25-16,21 9-39 15,-13-23 2-15,-7-8-5 0,-12-3 1 16,14 0-11-16,1-2 0 16,3-6-47-16,-2-4 0 0,-3-5-62 0,10-20 0 15,-14 10-57-15,-1-4 1 0</inkml:trace>
  <inkml:trace contextRef="#ctx0" brushRef="#br0" timeOffset="163487.47">13145 12915 290 0,'-6'-1'117'0,"0"1"-112"0,3 0 1 16,-1-3 0-16,1 3 2 0,-1 0-4 16,3 0 0-16,6 0 75 0,-5 0 28 15,-4 0-52 1,4 0 0-16,-1 0-13 0,1 3 1 15,0-2-17-15,-2-1 1 0,1 5-19 16,-1-2 1-16,1 6-11 0,-18 30 1 0,19-25-33 16,0 2 1-16,0-11-288 0</inkml:trace>
  <inkml:trace contextRef="#ctx0" brushRef="#br0" timeOffset="187807.51">5351 14523 648 0,'0'0'247'0,"0"0"-207"16,0 0 1-16,0 0 9 0,0 0-35 15,0 0-8-15,0 0-1 16,0 0 0-16,0 0 1 0,0 0 4 16,1 0 0-16,-1 0 1 0,2 0-1 0,-2 0-1 15,1 0 1-15,1 0 0 0,-2 0 0 16,1 0-3-16,1 0 0 0,1 0 0 15,-3 0 1-15,3 0-2 0,0 0-1 0,-1 0 0 16,5-2 1-16,1 1 0 0,-2 1 0 16,46-5 9-16,-41 4 0 0,15 0 15 0,-12 2-5 15,9 1-20 1,14 7 1-16,-14-3-3 0,-5-1-1 16,-10-4 1-16,10 6 1 0,6-3-3 15,-17-4 0-15,15 2 2 0,-10-2 0 0,-6 0-6 16,5 0 1-16,-5 0 0 0,14-2 1 15,-12 0 1-15,16-3 0 0,4-5-2 16,-7 0 1-16,-13 5-2 0,24-5 1 0,-12 6-1 16,-1 2 1-16,2 0 0 0,1-1 0 15,-1 6 3-15,2-3 0 0,-12 3-1 16,12 4 1-16,-1 0-1 0,11 7 0 0,-13-6-2 16,2 1 1-16,-4-5-2 0,-1-1 1 15,-3-1 2-15,3-2 0 0,-8-2-1 0,8-1 1 16,11-4-2-16,-8-5 0 15,2-3-2-15,2 1 1 0,0 3-1 0,2 3 0 16,2 3 4-16,-2 4 1 0,0 2 2 16,3 3 0-16,-4 5-2 0,1 3 1 0,-12-6-1 15,26 14 1-15,-11-8-1 0,0-5 1 16,0 0 0-16,0-5 1 0,4-1-1 16,2-1 1-16,-18-3-3 0,21-5 0 0,2-3-1 15,20-10 0-15,-20 6 0 0,3 2 0 16,-6 5 3-16,-2 6 0 0,-1 2 9 15,-15 2 0-15,11 2 6 0,4 3 0 16,-2 1-6-16,2 0 0 0,0 0 0 16,20-1 0-16,-36-5-6 0,19 1 0 0,1-4-3 15,4-6 0-15,2-3-2 0,26-15 1 16,-18 2-2-16,29-15 1 0,-9 18 7 0,8 7 8 16,-6 11 1-1,-23 9 2-15,-35 1-2 0,0-2 0 0,16 8-2 16,20 7 0-16,-15-7-7 0,4-3 0 15,3-4-3-15,4-3 1 0,-22-10-5 16,26-1 1-16,3-11-2 0,34-16 0 0,5-7-4 16,-30 19-1-16,1 10 4 0,-2 5 1 15,-2 11 4-15,-32 1 0 0,-1 4 0 16,26 5 0-16,18 17-4 0,-7 10 0 16,-27-17-6-16,2-5 1 0,-3-7-46 15,1-2 1-15,-1-6-103 0,0-1 0 0,-25-11-271 16,-4-5 1-16</inkml:trace>
  <inkml:trace contextRef="#ctx0" brushRef="#br0" timeOffset="-205825.02">4822 15752 709 0,'-7'9'242'0,"4"-4"-235"16,1-1-1-16,2-2 7 0,0-1 1 0,0 3 13 15,6 5-6-15,5-15-18 16,19 17 0 0,20-6 1-16,-15-5 0 0,2 0 5 0,0 0 0 0,-17 2 1 15,18-1 1-15,-4 2 1 16,1 2 0-16,1 0 7 0,-4-1 2 0,0 4-11 16,1-3 0-16,-1 0-7 0,-3 1 0 15,2-5 7-15,3 1 0 0,-1-2 0 16,7 0 1-16,-5 0-6 0,-15 0 1 0,23 1 39 15,30 1-12-15,-21 1-27 16,-2 2 1-16,1-2-3 0,-8 1 2 16,-11-2-3-16,-1 0 0 0,0 0-1 15,-2-1 1-15,-17-2-1 0,16-2 0 16,12-3-2-16,1-6 1 0,-16 2 0 0,1 0 1 16,3 0-2-16,1-1 1 15,-1 2 1-15,0 0 0 0,-2 0 0 0,4 1 1 16,0-1-2-16,1 0 0 0,-18 5 10 15,35-8 2-15,-13 8 7 0,-18 2 2 0,17 2-10 16,2-3 0-16,-1 3-3 0,-4 0 0 16,0-1 6-16,-12 1 0 0,41-4 16 15,-6-4-7-15,35-9-6 16,-23-3-1-16,18-8-1 0,-31 8 1 16,6 3-1-16,-1 4 1 0,4 1 1 15,6 1-1-15,-3 4 0 0,0 4 1 0,-33 3-5 16,31 0 1-16,-31 0-4 0,31 0 0 15,76-3 4-15,-28-10-8 16,3-14-4-16,-41 9 1 16,-8 6 0-16,-7 1 0 0,3 3 1 0,-9 3-1 15,2 1-3-15,-29 2 0 0,23 0 0 16,-27-1 1-16,25 2-5 0,-4-2 0 0,-1 3-27 16,-1 0-1-16,-1 0-174 0,-26 0-639 15</inkml:trace>
  <inkml:trace contextRef="#ctx0" brushRef="#br0" timeOffset="-201389.01">6076 16970 1041 0,'3'-11'339'0,"10"7"-334"0,0 1-1 16,7 2 28-16,84-3 2 0,-61 4 55 15,96 0-32-15,24-2-47 16,-58 2 1-16,-14 0-8 0,-5 0 1 15,-5 1-3-15,-2 5 0 0,-4 4-15 16,-7-2 1-16,-4 2-63 0,-5 2 0 16,-1 1-348-16</inkml:trace>
  <inkml:trace contextRef="#ctx0" brushRef="#br0" timeOffset="-201121.01">6057 17266 866 0,'0'0'257'0,"6"0"-251"16,1 0 1-16,6 3 43 0,12 0 0 0,13 0 3 15,101 8-1-15,-162-12-28 0,101 2 1 16,15-1-15-16,119 0 1 0,-90 0-7 0,4 0 1 16,0-1-22-16,4-10 1 0,-1 2-82 15,-10 2 1-15,-6 0-185 0,-27 0 1 0</inkml:trace>
  <inkml:trace contextRef="#ctx0" brushRef="#br0" timeOffset="-194205.7">3491 7764 830 0,'-10'0'356'0,"3"-1"-323"0,-1 1 0 0,-10 0 17 16,-13 7-7-16,-24 9-31 16,10 2 1-16,-10 24-11 15,24-11 1-15,3 4-4 0,-1 2 0 16,6 0-8-16,5-3 1 0,7-3-11 0,5-5 0 16,4-1-27-16,7-10-19 15,0-7 43-15,4 9 2 16,9 4 15-16,-1-15 0 0,-1-3 6 0,-19-5 1 15,24 7 5-15,-20-4 0 0,15 4 10 16,-28-7 2-16,18 15 44 0,15 35-7 16,-21 5-40-16,-5-21 0 15,-1 31-7-15,-6 2 0 0,-10 25 0 16,3-32-1-16,0-3-8 0,-2 22 1 0,9-36-6 16,4-2 0-16,5-7-2 0,3-16 2 15,-4 16-11-15,4-17 0 0,0 20-56 16,0-3-9-16,0-17 37 15,4 13 0-15,-1 12 22 16,5-13 1-16,-7-19 18 0,5 18 0 0,-1-12 9 16,-2 11 0-16,0 22 5 0,-6-12 1 15,0-18 6-15,-3 20 0 0,-5 2 4 0,-12 23 0 16,3-19-2-16,-18 22 2 0,10-19-10 16,-2-1 1-16,0 3-2 0,0 0 0 0,-9 22 14 15,-3 17-8-15,7 5-14 16,17-37 0-16,7-12-4 15,3-1 0-15,2-6-2 0,5-2 0 0,1-22-2 16,1 1 1-16,3 12 0 16,-1-17 2-16,7 27 3 0,10-3 1 0,-3-5 1 15,1 1 0-15,1 6 5 0,7 31 0 16,-10-3 1-16,0 11 0 0,-6 11 2 16,-2-1 0-16,-3 5 4 0,-3 15 1 0,-1 4-6 15,-1 12-1-15,0 5-7 0,0-5 0 16,0-3-1-16,-5-2 0 0,2-2-1 0,-5-1 1 15,5 3-2-15,-1 4 0 0,3 1 1 16,-1-9 0-16,2 4 0 0,-1 6 0 0,1 4 0 16,0 1 0-16,0-3-2 0,0-9 1 15,1 0-6-15,2 2 1 0,4 3-11 16,0 1 2-16,1 1-33 0,-4-19 1 16,-1 11-171-16,1 47-236 15</inkml:trace>
  <inkml:trace contextRef="#ctx0" brushRef="#br0" timeOffset="-193405.2">2717 13779 636 0,'-3'0'276'0,"1"0"-183"0,2 3 42 15,2 6-90-15,1 5 0 16,10 37-4-16,41 91-26 0,-37-103-14 16,18 39 1-16,-5-13-11 15,-1 3 1-15,-3 2-23 0,-2 6 0 0,1 1-9 16,-2-11 0-16,0-1-68 0,-3-10 1 15,-1-6-41-15,3-14-1 0,-6 10-272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0:37:46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2906 17298 554 0,'-5'0'274'0,"2"-1"-225"0,0 1 0 16,3 0 58-16,3 0-29 0,-3 0-54 16,0 0 1-16,-2 0-3 15,2 0 2-15,0 0-6 0,2 0 2 0,3 0-1 16,3 0-12-16,21 1-8 15,-3-1 1-15,7-1-24 16,16-1-1-16,-13-1-17 0,-13 1 1 0,20-5-45 16,4-2-1-16,29-9-96 0,6-11 0 0</inkml:trace>
  <inkml:trace contextRef="#ctx0" brushRef="#br0" timeOffset="619.98">3417 14728 450 0,'28'0'242'0,"1"6"-170"0,3 3 26 15,-8-2-81 1,92 22 0-16,-99-25-30 0,9-1 0 0,-12-3-109 16,12 1 2-16</inkml:trace>
  <inkml:trace contextRef="#ctx0" brushRef="#br0" timeOffset="48515.65">12903 14158 156 0,'8'-22'9'0,"-1"5"-114"16</inkml:trace>
  <inkml:trace contextRef="#ctx0" brushRef="#br0" timeOffset="66551.1">7615 16125 91 0,'-11'-68'44'15,"-3"21"-46"-15,0 7 1 0,-2-1 2 16,-65-155 0-16,63 164 1 0,-17-20 1 16,1 8-2-16,-1 15 2 0,-1 10-23 0,-2 6 1 15</inkml:trace>
  <inkml:trace contextRef="#ctx0" brushRef="#br0" timeOffset="142400.23">18315 9656 682 0,'-15'0'346'0,"4"0"-167"15,7 0-84-15,-1 0-73 16,2 0-26-16,0 0 1 16,-5 0 6-16,16 0 0 0,-9 0 0 0,-1 0 1 15,2 0 0-15,-2 1-1 0,4-1 2 16,0 0 1-16,-1 1 0 0,1-1 1 0,3 2 5 15,3-1 2-15,28 6 2 0,-1-5 0 16,0-1 0-16,11-2 0 0,-15-1-6 16,26-5 1-16,7-1 0 0,6-3 0 0,41-5-2 15,-37 9 0-15,48 1 15 16,13 0 4-16,8 1-15 16,-45 2 0-16,-12-2-4 0,6-2 1 15,-1 4-2-15,-5 0 2 0,1 0-2 16,-7-4 1-16,3 2-3 0,-6-5 0 0,1 2 1 15,-1 0 2-15,1 4-3 0,-5-4 1 16,-1 5 1-16,-11 2 0 0,-68 2-3 0,62-2 1 16,-8 1-2-16,-7 0-1 0,-9 0 0 15,-20 0 0-15,27 0-2 0,-24 0 1 0,-3 0 0 16,-2 0 0-16,-3 0 4 0,-3 0 1 16,-7 0 4-16,5 0 2 15,-1 0 12-15,2 0-8 0,-2 0-12 16,0 0 1-16,0 0-3 15,1 0 1-15,-1 0-1 0,0 0 0 0,0 0-2 16,2 0 0-16,-2 0-1 0,0 0 1 16,0 0-12-16,1 0-42 15,-1 0-27-15,0 0 0 0,-1 0-173 16,-1 0 1-16</inkml:trace>
  <inkml:trace contextRef="#ctx0" brushRef="#br0" timeOffset="160624.96">22601 8113 588 0,'-8'0'243'0,"2"0"-220"16,1 0 2-16,4 0 14 0,-2 0 0 15,0 0 15-15,-1 0-60 16,8 0 4-16,-8 0 0 0,8 1 6 16,-1-1 4-16,3 0-2 15,1 3 0-15,25 4 1 16,15-5 1-16,-12-2 7 0,8 0-1 0,-20 0-2 16,2 0 0-16,24 0-2 0,-1 0-1 15,-1 0 0-15,21 1 1 0,-28 1-5 0,-2 0 1 16,-6 1 1-16,-1 1-1 0,-4-2 0 15,2 0 1-15,-3-2-4 0,3 0 1 16,-11-3-2-16,27-5 1 0,-10 1 0 16,2-3 1-16,1 2 4 0,19-3-1 0,-42 11 12 15,21-3 1-15,0 3 13 0,3 3 24 16,-5 1-33 0,-2 3 0-16,11 6-8 0,-26-6 0 0,-8-4-2 15,17 8 1-15,-6-6-9 0,-1 0 1 16,2-3-6-16,2-1 0 0,-1 0-11 15,-13-1 0-15,21 0-32 0,-12 0 1 0,-10 0-64 16,8 0 0-16,-2 0-63 0,-5 0-1 16,-7-4-390-16</inkml:trace>
  <inkml:trace contextRef="#ctx0" brushRef="#br0" timeOffset="163512.29">22201 9261 551 0,'0'3'219'0,"0"0"-157"15,0-3-42-15,0 0 1 16,2 0-14-16,-2 0 0 0,1 0 4 0,3 1 2 16,-1-1-4-16,3 0 1 0,0 0-9 15,-2 2 0-15,3-2 2 0,34 1 1 0,-27 2 12 16,4-1-1-16,2 0 17 0,20 2 9 16,-4-3-16-1,3-1-1-15,-3 0 0 0,-4 0 0 16,-16 0-2-16,3 0 0 0,17-1-2 15,21-2 0-15,-7 0 22 0,11 2 3 16,2 0-26-16,4-2 1 16,-3 3 1-16,-6 0 1 0,-33 3-3 15,49-1 2-15,-25 1-7 0,-3 1 1 0,2 1 7 16,-2 2 0-16,37 5-2 0,-17-2 1 16,-2-1-12-16,1-3 1 15,-19-1-6-15,-31-5 1 0,16 1-3 16,0-1 1-16,-5 0-1 0,-3 0 1 0,0 0-4 15,-5 0 1-15,-3 0 0 0,1 0 1 16,-4 0-19-16,-4 0-100 16,-3 0-48-16,-12 0 1 15,4 0-200-15,0 0 1 0</inkml:trace>
  <inkml:trace contextRef="#ctx0" brushRef="#br0" timeOffset="164096.29">22478 9800 461 0,'-7'0'242'0,"6"0"-165"0,1 0 23 16,5 0-49-16,-2 0 0 15,6 0-5-15,14 0 1 0,25-1 5 0,32-3 1 16,-28-2 45-16,152-18-24 15,-64 2-58-15,-56 14 1 0,-16 5-6 16,-4 3 1-16,-4 0 13 16,-1 0 0-16,11 0 61 0,52 0-56 15,-9 1-29-15,-51 4 0 16,-15 2 2-16,-53-7 1 0,45 9-3 16,-1-2 1-16,7 6-3 0,-21-4 0 0,-16-4-17 15,21 6-41-15,-26-10 4 16,11 6 1-16,-11-7-52 0,-3 0 0 15,-8-3-79-15,10 4-1 0</inkml:trace>
  <inkml:trace contextRef="#ctx0" brushRef="#br0" timeOffset="175327.96">21326 1233 689 0,'-11'0'363'0,"8"0"-291"0,0 0 1 15,0 0 25-15,1 0-46 16,5 0-21-16,2 1 1 0,-5 2-3 15,3 2 0-15,8 3-10 0,35 39 0 16,-3-2-11-16,-9-11 1 0,13 22 2 0,10 10-4 16,-5-2-5-1,-13-23 1-15,-15-14-2 0,0-2 0 16,-6-7-8-16,-3-3 1 0,-9-9-29 0,-1-1 1 16,7 6-35-16,-12-9 0 0,0-6-39 15,0 4 1-15,0-2-4 0,0-1-1 0,0-4 7 16,8-22 1-16,-8-8-87 0,-1-12-8 15,-6-12 99-15,-2-9 157 16,-5-3 34-16,-4-23 0 16,4 57-7-16,5 20 2 0,-11 6-22 15,7 12 1-15,6 11-7 0,-8 12 0 0,-3 10-18 16,-9 31 0-16,7-21-21 0,1 1 1 16,1-2-15-16,1-2 0 0,3-4-6 0,0-2 0 15,5-6-23-15,2-2 2 0,3-14-148 16,1-5-193-16</inkml:trace>
  <inkml:trace contextRef="#ctx0" brushRef="#br0" timeOffset="175492.46">21882 1431 548 0,'9'0'328'0,"-4"4"-231"16,-4 5 0-16,1 0-23 0,6 9 0 0,-5 8-3 15,2 7-52 1,2 20-72-16,-7-19 1 0,0-24-150 16,0 12 0-16</inkml:trace>
  <inkml:trace contextRef="#ctx0" brushRef="#br0" timeOffset="176019.96">22471 1312 728 0,'0'1'369'0,"0"5"-293"0,0-1 2 16,4 4-20-16,-1 4 0 0,3 5-29 15,11 10-1-15,-5-7-16 0,5 4 0 16,-2-4-7-16,8 10 1 0,-4-12-5 0,-2 2 0 15,-2-7-19-15,-1-1-1 0,-5-6-29 16,-6-4 1-16,1 0-35 0,-3-2 0 0,-2-3-24 16,1 2 0-16,0-4-93 0,4 1 74 15,-3-2 88-15,15-22 0 16,-15 2 27-16,1-11 0 0,-2 9 14 0,-2 0 1 16,2-4 24-16,-1-2-1 0,-1 13 138 15,2 8 66-15,-1 2-172 16,-2-23 0-16,-1 30-9 0,-2-8 0 15,5 43 32-15,-25 10-37 16,9 9-40-16,1 4 0 0,3-9-7 16,3-14 1-16,3-3-53 0,-1-3 0 15,4-6-96-15,4-14 1 0,0-2-122 0,-3-1 0 16</inkml:trace>
  <inkml:trace contextRef="#ctx0" brushRef="#br0" timeOffset="176404.46">23097 1435 357 0,'-7'-12'284'0,"3"4"-191"0,1 5 0 15,-1-1-9-15,4 3 0 0,-5-7-21 16,2 6-1-16,6 8-45 0,-5-7 2 0,1 0-4 16,1 1 0-16,0 0 66 0,3 0-16 15,-2 0-39-15,3 0 1 16,0 2-9-16,-1-1 1 0,1 5-5 0,1-3 0 16,1 11-1-16,30 24 1 15,-36-26-3-15,1 8 1 0,1 13-5 0,-4-10 1 16,-2-11-6-16,-3 26 0 0,-2-15 0 15,3-12 0-15,-1 9-6 0,0-4 1 0,3-2 2 16,0-5 0-16,3 2 1 0,1-8 0 0,5-13-5 16,-4 16 1-16,4-5-29 0,3-1 2 15,22 10 13-15,8-10 1 0,-17-3-126 0,34-3 0 16,-32-2-149-16,44-14 1 0</inkml:trace>
  <inkml:trace contextRef="#ctx0" brushRef="#br0" timeOffset="176843.96">23954 1205 579 0,'-7'0'417'0,"3"0"-325"16,1 0 0-16,2 4 15 0,-1 2 14 16,2 9-80-16,2 2 1 15,10 26 0-15,17 18-12 16,12 1-21-16,-15-29 0 0,-7-10-5 16,1-4 1-16,-11-12-8 0,8 6 0 15,-3-1-35-15,6 5 1 0,-14-15-64 0,-3 0 1 16,14 3-170-16,-14-15 42 15,6-8 118-15,-1-5 2 0,4-26 20 16,-12 35 0-16,0-16 50 0,0-3 1 0,0-2 56 16,0-5 0-16,0 2 71 0,0 22 1 15,0-14 124-15,0 23-89 0,-6-19-53 16,0 27-1-16,6 28-15 16,-6-22-1-16,-28 64-26 0,22-28 2 15,-2 0-19-15,5-2 1 0,-2-2-11 16,0-1 0-16,4-6-35 0,-1-1 1 0,3-7-93 15,3-5 0-15,1-13-327 0</inkml:trace>
  <inkml:trace contextRef="#ctx0" brushRef="#br0" timeOffset="177163.46">24390 1378 501 0,'16'-7'388'0,"-6"2"-262"15,-2 4-1-15,0 1-41 0,10-5 1 16,-4 5-38-16,3 0 1 0,5 0-27 15,-15 0 1-15,-1 3-9 0,7-1 1 16,2 4 0-16,-8 1-1 0,-11-1 13 0,8 6-7 16,7 26-12-1,-15-14 1-15,-4-4 10 0,-3 0-1 0,-1-1 1 16,-2-2 2-16,9-12-9 0,-7 10 0 0,0 2 8 16,7-7-1-16,3-6-6 0,-1 7 1 15,3-6-5-15,3-8 1 0,-1 19-4 0,3-20 1 16,1 8-3-16,7 5 0 0,20 14-3 15,1-11 1-15,-17-8 0 0,1 2 1 0,-15-3 8 16,-1-1 0-16,-9 1 8 0,6 20-14 16,-22-23-10-1,-34 35 0-15,11-21-13 0,-20-3 0 0,23-2-29 16,5-3 0-16,21-2-75 0,-17 4-1 16,2-3-171-16,3-2 1 0</inkml:trace>
  <inkml:trace contextRef="#ctx0" brushRef="#br0" timeOffset="179384.91">21556 3155 882 0,'8'4'387'0,"4"15"-267"0,-4 2-75 15,1-4 0-15,37 70-25 16,-37-69 0-16,11 22-8 0,19 19-6 16,-4-10-5-1,-6-19 0-15,-12-17-20 0,-1-6 2 0,-6 1-37 16,-5-7 0-16,1 2-28 0,-1-3 0 15,-9-6-120-15,8-6 73 0,11-28 109 16,-13-3 0-16,-1-2 21 16,-1 4 0-16,0 19 10 0,0-19 0 0,0-1 22 15,0-2 0-15,0 27 36 0,0-15-1 16,0 9-32-16,0 17 1 0,-1-6-11 16,-1 7 2-16,-3 38 27 0,-16-6-21 15,-5 47-26 1,-8 19 0-16,19-54-6 0,1 0 0 0,2-5-3 15,-1-3 1-15,0 3-32 0,2-2-77 16,-2-11 0 0,13-18 0-16,-1-3-49 0,-4 2 1 0,10-9-34 15,-8 1 1-15</inkml:trace>
  <inkml:trace contextRef="#ctx0" brushRef="#br0" timeOffset="179524.41">21966 3258 593 0,'16'-1'367'0,"-9"1"-290"15,0 0 2-15,-1 5 70 0,14 11-34 16,-4 25-90-16,-6-7 1 16,-7-18-21-16,3 16 1 0,-3-1-10 15,0 0 0-15,-3-19-51 0,4 12 2 0,0 4-185 16,-4-21 0-16</inkml:trace>
  <inkml:trace contextRef="#ctx0" brushRef="#br0" timeOffset="180461.42">22660 3025 787 0,'0'0'438'0,"0"0"-382"0,0 0 2 0,0 0 4 16,0 2 0-16,2 7 14 0,0 21-49 15,1 14-20 1,-2 33-1-16,-1-58-3 0,0 21 0 0,0-5-1 16,0-22 0-16,0 14-5 0,0 0 1 15,-1 9-42-15,-2-26-39 16,1-4-73-16,-1 10-31 16,-2-9 104-16,10-30 0 15,-8 12-87-15,-8-44 25 0,15 30 124 16,4-52 2-16,-3 61 33 15,4-22 1-15,10 4 37 0,-7 14 1 0,-6 16 34 16,6-7-1-16,13 2 58 0,-6 13-4 16,-6 8-27-1,26 23-26-15,-16-1-63 16,2 20 1-16,-18-47-18 16,7 13 0-16,4 2-11 0,-13-17 1 0,6 3-42 15,-8-6 1-15,-5-4-50 0,4 2 0 16,-1-3-9-16,5 1 1 0,0-8 51 0,27-32 0 15,-21 10 28-15,2-2 1 0,-3 2 34 16,-2 0 0-16,0 5 45 0,-5 6 1 16,-4 14 22-16,4 4 1 0,-1-12-22 0,-3 11 0 15,-3 21-6-15,3-14 1 0,-4 2-21 16,-6 28 1-16,1-4-18 0,-11 19 1 0,9-18-12 16,0 0 1-16,1-3-4 0,2-1 1 15,0-6-15-15,3-4 1 0,2-10-114 16,2-2-159-16,-3-4 144 15,8-10 0-15,-4 8 52 16,0-3 1-16,-4-31 31 0,22-14 158 16,-2 18 27-16,3 7 0 15,-4 10 5-15,-10 14-1 0,7-3-42 0,-1 4 1 16,-7 5-43-16,6 5 0 0,-5 2-6 16,24 31 1-16,-2 13-9 0,-4-14-39 15,-4-7-43-15,-6-8 1 16,-9-21-131-16,-1-2 0 0,1-4-79 15,8 5 1-15</inkml:trace>
  <inkml:trace contextRef="#ctx0" brushRef="#br0" timeOffset="180715.91">23332 2946 673 0,'0'0'398'0,"-2"9"-206"0,-5 5-75 16,4-1-88-16,-1 11 1 15,1 5-11-15,0 2 2 0,9 1 32 16,16 24-7-16,1-19-25 16,5 0 2-16,-1-7 10 0,-23-22 1 15,3 10 5-15,-6-16 0 0,-9 5 12 16,-14 11-25-16,-7-8-20 16,-10 1 0-16,3-6-6 15,3-5 0-15,-1 0-31 0,2-3-59 16,8 3-18-16,21 0-1 15,1-2-107-15,-11-3-1 0</inkml:trace>
  <inkml:trace contextRef="#ctx0" brushRef="#br0" timeOffset="181896.91">23635 2943 340 0,'-4'-5'310'0,"3"2"-204"15,1 3 1-15,0 2-59 0,0-2 1 16,0 1 3-16,0-1 0 0,0 4-4 15,0 2 1-15,-3 19-5 0,3 0 0 0,0 4-10 16,0 3 1-16,0 7-6 0,0-17-1 16,0 15-17-16,-2 24-1 0,1-26-9 15,-1-2 0-15,1-6-24 0,1-3 1 16,1-18-50-16,-1 0 1 0,3 14-42 16,3-14-1-16,-4-32-97 0,7 16 107 15,28-41 105-15,-3-13 0 16,-11 31 89-16,3-1 66 15,-6 8-80-15,-15 23 2 0,-2-1-6 16,7-4 1-16,-5 8-17 0,-4 0 1 16,-5 1-31-16,4-1-1 0,0 0-16 0,0-1 0 15,-2 5-9-15,-3-2 1 0,2-1-10 16,-4 4 0-16,4 0-1 0,-3-1 1 0,-7 5 4 16,6 0 0-16,-33 25 1 0,34-23 0 15,16-20 10-15,-17 20 1 0,-3 14 6 16,10-11 2-16,5-9-3 0,3 8 0 15,1 4-2-15,17 8 2 0,-6-9-8 16,9 6 1-16,-9-17-7 0,0 1 0 0,-3-2-34 16,-11-2 0-16,7-1-51 0,-10-1 2 15,-3 0-90-15,-5-1 0 0,10-5-73 16,-8-1 0-16</inkml:trace>
  <inkml:trace contextRef="#ctx0" brushRef="#br0" timeOffset="182319.91">23213 3036 477 0,'-6'12'308'0,"0"4"-242"16,5-2 2-16,-2 0-30 0,-5 11 0 0,3 6-9 15,1-1-24-15,0 12-26 16,0-18 0-16,4-22-53 0,-1 14-1 15,1-12-51-15,0-4 2 0,0-2 8 16,0-4 1-16,1 3-37 0,3-24 128 16,7-11 65-1,-1 5 1-15,-6 18 53 0,10-32 0 0,-8 19 23 16,-1 17 0-16,4-22-21 0,-5 27 1 16,1 2 48-16,8-8-66 15,0 13-60-15,-19 11 1 0,14-8-12 16,3 8 1-16,29 32-8 0,-33-20 0 15,-4-2-37-15,-1 0 1 0,-1-5-51 16,-1-10 0-16,0 14-45 0,0-19 1 0,-1 0-7 16,-1 0 0-16,2-7 84 0,-1 10 1 15,-1-5 123-15,2 0 1 0,0 0 233 0,0 0-37 16,0 2-185 0,0-2 1-16,2 0-56 0,1 1 2 15,0-1-57-15,0 0 2 0,5 2-104 16,29 1 1-16</inkml:trace>
  <inkml:trace contextRef="#ctx0" brushRef="#br0" timeOffset="182851.68">24521 2883 694 0,'0'0'404'0,"3"8"-297"0,2 1 1 15,-1 3-37-15,5 8-1 0,5 22-41 16,-4-9 0-16,8 8-12 0,9 16-12 16,-4-21-9-16,-9-17 1 15,-5-7-51-15,-1-6 2 0,-5-6-46 16,-1 2 0-16,1-4-121 0,-3-9 69 15,16-15 52-15,-6-37 48 16,-7 10 47-16,-6 30 1 16,0-34 45-16,-1 28 73 15,-6-42 26-15,2 35-23 16,-1 14-54-16,-5 20 2 16,5 25-19-16,18-12 1 0,-21 14-19 15,-9 69-1-15,11-42-18 0,4 2 1 16,-2-3-11-16,-1-1 1 0,3-4-46 15,0-2 0-15,1 3-275 0,3-35-365 16</inkml:trace>
  <inkml:trace contextRef="#ctx0" brushRef="#br0" timeOffset="183180.18">24875 3056 593 0,'0'0'356'0,"0"0"-282"15,0 0 0-15,2 0-47 16,-2 0 2-16,1 0-18 0,-1 0 1 0,2 0 4 16,-2 1-1-16,1 0 2 0,1 2 1 15,-2 3 15-15,6 19 9 16,-20 5-20-16,-4-6-1 0,2 1 2 16,3-8-1-16,2-4-7 0,8-7 1 15,-6 10-5-15,6-8 0 0,3 1-1 0,0-5 1 16,0 2 2-16,3-10 0 0,1 22 14 15,7-4 1-15,-6-16-21 16,-5 3 1-16,11 10 7 0,-11-11 1 16,0 1 4-16,7 6-1 0,-9-7-9 15,5 7 0-15,-3-3-14 0,-1 3 1 16,-5-4-30-16,2 2-1 0,-1 1-55 16,-8 4 0-16,-32 33-78 0,26-40 0 0,-9-2-393 15</inkml:trace>
  <inkml:trace contextRef="#ctx0" brushRef="#br0" timeOffset="186080.56">21797 4127 660 0,'0'-4'328'0,"0"0"-245"15,3 4 1-15,1 0 0 0,3-1 0 16,5 2-28-16,2 6 1 0,14 9-34 15,3 13 2-15,4 12-15 0,-10-9 0 0,-1 1-5 16,-2-2 0-16,1-3-4 0,0-1 1 16,-4-4-8-16,-1-2 1 0,-3-3-8 15,-9-9 1-15,5 4-50 0,-8-8 1 0,0-2-15 16,4 5 2-16,-11-14 0 0,4 6 1 16,0-1 27-16,3 0 1 0,-2-2 34 15,-1-4-1-15,8-24 13 0,-8 5 0 0,-1-5 3 16,1-3 0-16,-7-21 10 15,3 36 1-15,-2-20 22 0,-2 0 0 0,4 10 21 16,-3 5 1-16,4 20-24 0,-9-15 0 16,3 22-5-16,4 10 1 0,-29 3 0 0,11 16 0 15,-15 26-13-15,9-15-1 0,0 0-10 16,1 0 0-16,2 0-7 0,3-2 1 0,4-8-12 16,4-1 1-16,4-8-60 0,5-1 2 15,0-2-177-15,6-15-97 16,0-6-96-16</inkml:trace>
  <inkml:trace contextRef="#ctx0" brushRef="#br0" timeOffset="186268.07">22086 4380 300 0,'15'-16'285'0,"-5"10"-179"0,-6 1 1 15,3 0-6-15,8-2 1 0,-6 3-9 0,-4 6 2 16,4 0-34-16,-15 3-1 0,12 2-31 15,-2 6 0-15,13 34-6 0,-13-21-1 0,-3 1-14 16,1 0 2-16,2-1-26 0,-3 0 1 16,1 0-67-16,-2 0 0 0,2-6-57 15,-2-12-1-15,-7-3-557 0</inkml:trace>
  <inkml:trace contextRef="#ctx0" brushRef="#br0" timeOffset="187616.06">23003 4259 495 0,'2'0'354'0,"1"7"-256"0,-3 1 0 16,0 2-28-16,3 8-1 0,-3 8 13 15,0 4-40-15,0 0-32 16,0 0 1-16,0-19-4 0,-3 13-1 16,3 2-3-16,-3-21 1 0,3 4 1 15,0-6 1-15,-2 7 0 0,0-10 1 0,2 1-14 16,2-8 1-16,-2 7-5 15,0 2 0-15,0-2 7 0,-2 0-1 0,2-2 4 16,0 0 1-16,0 0 0 0,0-1 0 16,0 1-3-16,0 2 0 0,0-2-16 15,0 0 2-15,0 1 11 16,0-1 2-16,0 0-4 0,0 1 0 16,0-2 1-16,0 2 1 0,0-1 4 0,0 2 0 15,0 0-6-15,0-2 1 0,0 0-4 16,0 2 1-16,0 0-8 0,0-4 1 0,0 1-15 15,0 2 1-15,0-2-69 0,0-1-54 16,0-2 14 0,0 0 0-16</inkml:trace>
  <inkml:trace contextRef="#ctx0" brushRef="#br0" timeOffset="188508.08">23172 4264 229 0,'-4'-7'236'0,"0"5"-132"16,4 3 1-16,0-1-23 0,0 0 1 0,0 0-13 15,0 0-1-15,-3 3-4 16,2 2 2-16,-2 4-15 0,-17 21 0 0,7 20 9 16,1-8-26-16,1-3-28 15,2-1 1-15,3-12-7 0,3-18 1 16,-5 7-10-16,7-2 1 0,-2 2-30 16,3-14 2-16,-2 1-26 0,2-1 1 0,2-5-3 15,-2 4-1-15,0-1 20 0,-2-1 1 16,2-3 12-16,-3-11 1 0,5-14 15 15,-1-6 0-15,4 11 13 0,0 0 0 0,-1 1 6 16,2-2 0-16,-3 15 12 0,3-8 1 16,-3 11 21-16,7-7 0 0,2-2 22 15,-4 12 2-15,-8 11 14 0,3-6 1 16,3 0-10-16,1 2 2 0,30 9-26 16,-47 3-1-16,54 32-14 0,-35-15 1 0,8 14-17 15,-9-17 1-15,1-4-12 0,-4-10 0 16,1 6-13-16,-3-14 1 0,0 0-47 0,2 6 2 15,2 0-28-15,0-9 0 0,-12-19-95 16,14 9 22-16,2-7 125 16,26-38 0-16,-22 14 40 0,-4 10-1 15,-2 0 37-15,2 4 0 0,3-13 81 16,-11 30 10-16,-3 5-18 16,1 2-29-1,-2 8-65-15,-1-3-1 0,1 0-14 16,-3 7 2-16,-10 54-8 0,4-41 0 15,1-4-6-15,1 1 0 0,-1-2-36 16,3-6 0-16,3-9-43 0,-1-2 0 0,-2 8-31 16,5-10 0-16,8-16 31 0,-11 19 1 15,4-8 31-15,-2 0 1 0,-4-27 31 0,9 9-1 16,5-12 38-16,0 13-1 0,4 3 50 16,2 0 2-16,-2 6 16 0,2 1-1 0,-6 9-7 15,16-5 1-15,-1 5 70 0,-6 11-47 16,29 10-80-1,-14 7 1-15,4 20-16 0,-21-19 1 16,-7-15-17-16,3 10 1 0,7 10-149 16,-9-19-163-16,-9-13 55 15,3 2 0-15</inkml:trace>
  <inkml:trace contextRef="#ctx0" brushRef="#br0" timeOffset="188911.07">23716 4202 337 0,'-3'-4'251'0,"3"0"-194"0,-3 4 1 0,6 1 17 16,-3-1-35-16,0 0-24 15,0 3 1-15,-3-6 14 16,3 3 0-16,0 3 12 0,0-3-1 16,0 1 14-16,0 0-1 0,0 2-3 15,-4 0 0-15,1 8 23 0,-16 40-19 16,9-17-42-16,-3 1 0 15,5-4-11-15,6-19 0 0,-4 21-15 0,3-25 1 16,-4 16-47-16,7-19 1 0,-2-3-151 16,0 1 17-16,-1 2 106 15,6-12 2-15,-4 6 16 0,1 1 1 16,0-5 11-16,1-2 1 0,1 1 16 16,0-34 1-16,5 22 27 0,1 0 1 15,6-11 27-15,-5 6 0 0,2 6 70 16,-2 9 0-16,20-18 116 0,2 14-6 15,-1 3-103-15,15 2 1 16,-34 17 51-16,10 15-61 0,-5 5-68 16,-1 24-1-16,-14-41-16 15,-1 9 1-15,0-1-46 0,0-4 1 16,-1-9-80-16,-4 7 0 0,-2-12-138 0,-9 12 0 16</inkml:trace>
  <inkml:trace contextRef="#ctx0" brushRef="#br0" timeOffset="189044.08">23710 4332 247 0,'3'0'174'0,"0"0"-107"15,5 0-53-15,-1-1-41 16,-2-1 1-16,6-2-50 0,-1 0 1 16,9-3-66-16</inkml:trace>
  <inkml:trace contextRef="#ctx0" brushRef="#br0" timeOffset="189184.58">23837 4296 173 0,'0'0'125'0,"0"-5"-99"0,0 1 2 16,0 2-1-16,0 3 2 0,0 0-7 16,0-1 0-16,0-1-15 0,2 0 0 0,-2 1-9 15,1 0 1-15,-1-1-9 16,2 1 1-16,-2-3-6 0,1 3 0 0,-1 0-3 16,2-1-1-16,-2 1-20 0,1-2-1 15,3 2-33-15</inkml:trace>
  <inkml:trace contextRef="#ctx0" brushRef="#br0" timeOffset="189456.07">24073 4125 645 0,'-10'21'366'0,"2"-3"-237"0,5-2-99 15,0-4 1-15,-8 30-21 0,11-33 0 0,0 9-4 16,2 11 0-16,4-17 32 0,8 27 21 16,-9-28-20-16,-1-3 1 15,7 24 1-15,-10-10 1 0,-5-14 7 16,-10 9-29-16,-11 6-21 16,-3-10 1-16,1-7-24 0,-7-2-1 15,24-4-45-15,-6 0 0 0,8-3-67 16,-5-1 2-16,0-7-79 0,-4-17 2 0</inkml:trace>
  <inkml:trace contextRef="#ctx0" brushRef="#br0" timeOffset="189632.08">24162 4061 625 0,'7'18'374'0,"-1"-4"-277"0,-3 1 0 16,3 7 12-16,27 105-73 15,-26-95-32-15,-4 8 0 0,-3-24-18 16,3 15 2-16,-3-18-47 0,2 14 0 16,-1-3-57-16,-1 5 2 0,0-19-95 15,0-8-1-15</inkml:trace>
  <inkml:trace contextRef="#ctx0" brushRef="#br0" timeOffset="189932.08">24413 4245 366 0,'0'-9'287'0,"0"7"-173"16,3 2 0-16,-6 3 25 0,0 5-93 16,1 2-41-16,-7 3 0 15,-5 15-6-15,-2-10 0 0,-6 4-8 16,-1-1 0-16,15-12-9 0,-15 9 8 16,20-16 3-1,-7 3 0-15,15-8 3 0,-5 3 1 0,-2 0 16 16,0 1 1-16,2-1 16 0,0 0-1 15,2 0 10-15,-2 2 1 0,4 1 70 16,7 1 6-16,32 17 51 16,3-5-100-16,-3 1-44 15,-6-5 1-15,-11-2-14 0,-11-5 0 16,-4 0-7-16,-3-2 0 0,-1 1-11 16,-2 0 0-16,-10-8-122 0,5 6-272 15</inkml:trace>
  <inkml:trace contextRef="#ctx0" brushRef="#br0" timeOffset="190092.08">24668 4519 1152 0,'-3'-1'436'0,"1"0"-399"15,4 1-1-15,-2 0-26 0,0 0-1 16,0 0-61-16,0 0 0 0,-2 0-255 0,-1-3-379 15</inkml:trace>
  <inkml:trace contextRef="#ctx0" brushRef="#br0" timeOffset="192680.33">24812 4056 271 0,'0'5'121'0,"0"-3"-114"0,0 3 1 0,0-4-6 16,0 1 0-16,0-3-24 0,0-1-1 0,0 3-120 15</inkml:trace>
  <inkml:trace contextRef="#ctx0" brushRef="#br0" timeOffset="194467.89">24975 4038 321 0,'-6'0'246'0,"1"10"-160"0,0 2 0 15,0 2-13-15,-6 31 0 0,2-5-29 16,-13 54 0-16,19-83 5 0,-12 56-32 15,-1-3-14-15,4-4 1 16,5-13-23-16,3-18-76 0,3-7-62 16,1-20-64-1,3 3 124 1,0-13 0-16,-3-6-9 0,8 3 83 0,21-64 42 16,-14 30 0-1,-1 4 27-15,-2 3 1 0,2-30 76 0,0 20-11 16,0 11-57-1,-3 21 0-15,-4 16 13 0,1-1 0 0,-3 6-18 16,-4 3 1-16,-1 2 10 0,21 44-20 16,-17-19-28-1,-3 0 0-15,1-9-11 0,-2-8 1 0,0-1-13 16,-2 1 0-16,1-13-36 0,-1 0 1 16,-1 5-16-16,-2-3-1 0,5-14-20 0,-3 10 2 15,-4 0-32-15,4-2 1 0,-2-1 20 16,0 2 0-16,4-4 41 0,-4-2 13 15,-2 1-80 1</inkml:trace>
  <inkml:trace contextRef="#ctx0" brushRef="#br0" timeOffset="194896.39">25032 4210 162 0,'8'-19'135'0,"-5"10"-98"0,0 4 0 16,0-1-17-16,3-7 0 0,-1 7-14 0,-2 3 0 16,-3 8-5-16,3-9 1 0,0 3-2 15,0 0 1-15,-3 1-1 0,3-2 0 16,-3 4 0-16,3-2 2 0,-3 0 0 16,5 0 0-16,1 0 61 0,-3 1 121 15,0 4-96-15,3 0 0 16,2 7-23-16,32 29 0 0,-40-17-18 15,0 4 1-15,-2-2-21 0,-1-2 0 0,0 1-16 16,-3-1-1-16,0-3-10 0,-2-5 0 16,5-2-33-16,-3-6 1 0,3-7-37 0,3 1 0 15,-2 0-40-15,6-10 1 0,-8 7-108 16,4-8 70-16,-1 2 118 16,-5-31-1-16,6 13 31 15,1-1 1-15,4-6 33 0,-2 23 1 0,6-10 74 16,0 3 57-16,-4 14-101 15,10-8 2-15,-22 26-30 16,10-16 1-16,3 4-26 0,-2 1 2 0,2 9-14 16,22 31 1-16,-25-30-31 0,0-2 2 15,-3-4-75-15,0-7 1 0,2-2-87 16,-4-2 0-16</inkml:trace>
  <inkml:trace contextRef="#ctx0" brushRef="#br0" timeOffset="195159.89">25327 4069 492 0,'0'0'338'0,"0"13"-147"16,0 7-64-16,0-4-83 15,0 0 0-15,2 29 19 0,2-15 0 16,2-5-9-16,3-2 1 0,14 20 20 16,0-12-12-16,-7-4-29 15,1-5 1-15,-11-8-8 0,-5-6 2 16,-4-4-15-16,-1 3 2 0,-8-1-10 0,8-11 1 15,-10 10-7-15,-39 8 1 0,28-11-7 16,-4-2 0-16,0 0-20 0,3 0 2 0,18 0-16 16,-21 0 0-16,24 0-32 0,-6 0 1 15,4 0-58-15,6 0 0 16,-1 0-18-16,8-2 1 0,-9-7-297 0</inkml:trace>
  <inkml:trace contextRef="#ctx0" brushRef="#br0" timeOffset="195484.41">25387 4117 370 0,'-3'0'299'0,"1"6"-201"0,2 1 1 16,-3 9 47-16,-3 15-65 0,0 4-57 16,1 2-1-16,-5 20-17 15,5-34 0-15,2-6-14 0,1 1-1 16,2-14-99-16,0 1-105 15,-3-3-98-15,3-17 16 16,0 15 168 0</inkml:trace>
  <inkml:trace contextRef="#ctx0" brushRef="#br0" timeOffset="195695.39">25410 4146 357 0,'9'3'330'0,"-3"6"-225"15,0 1 0-15,1 11 22 0,31 95-47 16,-32-89-50-16,6 7 1 15,-9-21-24-15,2 11 0 0,-2-4-31 0,0-4 0 16,-3-3-103-16,0-12-97 16,-3 1 90-16,3-5 1 0,-3 1 63 15,3 4-1-15,-3-2 74 16,3-2 0-16,-3-3 110 0,-2 0-20 16,2 0-81-16,-1 2 1 15,2-2-18-15,-1-1 1 0,-23-42-76 16,29 39 2-16</inkml:trace>
  <inkml:trace contextRef="#ctx0" brushRef="#br0" timeOffset="195929.39">25614 4058 498 0,'0'0'423'0,"0"5"-292"0,0 2 0 16,0 3-31-16,0 2 1 0,0 10-38 0,0 3 0 16,2 20-20-16,1-15 0 15,3 1-17-15,6 11-1 0,2-18-12 0,-2-4 1 16,-7-14-2-16,4 10 0 0,0-1 7 15,-9-12 0-15,2-3-7 0,-1 6 0 0,-8-17-9 16,8 20 0-16,-5-7-10 0,-1 0 1 16,-2-2-12-16,-1 2 0 0,-37 12-19 15,28-14 0-15,11-3-25 0,-15-2 0 0,5-9-44 16,10-1 1-16,2-11-171 0,2-14-79 16,4 3-78-16</inkml:trace>
  <inkml:trace contextRef="#ctx0" brushRef="#br0" timeOffset="196091.42">25711 3946 299 0,'11'-5'311'0,"-8"3"-187"0,4 1 0 16,1 11 46-16,15 18-63 0,2 38-66 15,-10-15 0-15,-10-30-18 16,11 36-1-16,-3-18-7 0,2 1-13 16,-1-4-38-16,-14-26-1 15,3-4-138-15,-3-3-62 16,3 3-51-16,-3-25-22 15,3 14 189 1</inkml:trace>
  <inkml:trace contextRef="#ctx0" brushRef="#br0" timeOffset="196284.39">25979 4029 239 0,'4'-29'282'0,"-3"21"-170"0,-1 3-1 16,0 2-26-16,0 1 1 0,0 4 37 16,-1 7-44-16,-1-7-55 15,-4 16 1-15,-3 14 1 0,4-8-1 16,2 0 62-16,0 6 5 15,3-4-41-15,3-13 1 0,7 31-2 16,17-4-26-16,20 1-20 16,-17-20 1-16,-2-10-42 0,5-2-103 15,-1-5-38 1,-13-2 2-16,-16-7-170 16,-3-1 2-16</inkml:trace>
  <inkml:trace contextRef="#ctx0" brushRef="#br0" timeOffset="197287.89">22922 4723 444 0,'1'-10'207'0,"11"-4"-114"15,7-3-17-15,1 6-62 16,33-25 0-16,10 15-9 0,-22 13 2 16,-1 4-4-16,2 2 1 0,-21 2 0 15,23 0 0-15,-21 0 1 0,18 2 1 0,-18 1 6 16,44 5 1-16,-20-4 8 0,4 2 2 16,3-2-2-16,-3-1 0 0,14-2 8 15,8-3 15-15,-38-1-10 16,68-6 0-16,-34 1-12 0,9-8-1 15,-33 7 18-15,-2 1 1 0,3 5 7 0,-21 3 0 16,22 0-31-16,1 0 1 0,1 1-7 16,0 1 1-16,-1 3-2 0,7 0 0 0,-2-2 0 15,6 2 0-15,2-2 0 16,4-2 0-16,-1-4-4 0,2-3 1 0,2-1 1 16,73-18-1-16,-70 11 5 0,-5 0 1 15,8 3 20-15,27 7 2 16,-7 4-19-16,-39 0 1 0,-7 3 1 15,-51-2-1-15,26 1-8 0,41 3 1 16,-21-1-5-16,6-1 1 0,0 0-1 16,5-1-1-16,-23-7-5 0,60-2 0 0,-30-4-18 15,36-13 2-15,-25 7-82 0,40-8-153 16,-55 20 39 0,-25 1 0-16</inkml:trace>
  <inkml:trace contextRef="#ctx0" brushRef="#br0" timeOffset="201208.37">22538 2927 69 0,'-8'28'33'0</inkml:trace>
  <inkml:trace contextRef="#ctx0" brushRef="#br0" timeOffset="201299.87">22475 3413 125 0,'0'48'74'0,"0"-22"-49"16,0-1 2-16,-4-7-8 0,4 73 2 0,0-80-20 16,0 9 1-16,4-22-54 15</inkml:trace>
  <inkml:trace contextRef="#ctx0" brushRef="#br0" timeOffset="202029.9">22564 2836 250 0,'-9'-11'214'16,"6"6"-156"-16,-4 4 1 0,4 1 6 15,-1 1 0-15,-4 5-25 0,1 7 1 16,-3 18-22-16,4 19 0 0,4-9-13 0,2 1 0 16,0-20-4-16,0 22 1 0,0 0-10 15,2 0 0-15,3 11-83 0,6 4-157 16,-3-3-24 0</inkml:trace>
  <inkml:trace contextRef="#ctx0" brushRef="#br0" timeOffset="202608.9">25075 2552 345 0,'15'18'183'0,"-5"1"-155"0,-1 0 2 0,0 1-18 16,39 85 1-16,-39-81-8 0,11 26 1 0,-2 2-2 15,-5 1 1-15,-4 2-18 0,0-2 2 16,-4-2-88-16,-7-26 1 0</inkml:trace>
  <inkml:trace contextRef="#ctx0" brushRef="#br0" timeOffset="-208892.15">27007 1432 747 0,'3'0'312'0,"0"0"-220"16,-1 1 1-16,3 6-16 0,4 5 1 15,5 19-38-15,1 0 1 0,-1 3-27 0,10 23 1 16,-7-13-11-16,2-3 1 0,0-3-6 16,2 0 1-16,2-2-2 0,-2-3 0 0,-2-4-14 15,1-5 1-15,-2-4-52 0,-10-9 2 16,10 18-7-16,-14-24 1 0,6 6-9 0,-7-10 1 15,0-1-5-15,-8-7 1 0,13 1-15 16,-6-7 80-16,16-44 21 16,-15 13 1-16,-3 0 5 0,-1 24 1 15,-1 2 19-15,-3-39 0 0,-4 21 15 16,3 5 1-16,-11 0 11 0,11 25 2 0,-12-3-24 16,2 10 1-16,-1 13-15 0,-3 5 1 0,2 11-15 15,-16 30 0-15,16-13-6 0,1-1 1 16,1 0-5-16,3-1 0 0,3-3-21 0,1-2 2 15,3-7-64-15,3-22 0 0,2 8-107 16,-2-16 0-16</inkml:trace>
  <inkml:trace contextRef="#ctx0" brushRef="#br0" timeOffset="-208719.66">27560 1703 517 0,'5'0'410'0,"-4"4"-270"15,-1 3 1-15,0 0-48 0,3 2 1 16,-1 14-55-16,0-2-1 0,2 18-16 0,-1-8 0 16,-2 9-7-16,1-14-26 15,0 16-56-15,1-2 0 0,-2-4-137 16,1-9 1-16</inkml:trace>
  <inkml:trace contextRef="#ctx0" brushRef="#br0" timeOffset="-208012.66">28078 1462 661 0,'-4'0'350'0,"3"0"-174"0,1 0-107 15,0 0-1-15,1 0-1 16,-1 1-1-16,0 8 34 0,11 17-22 16,9 18-51-16,14 30 2 0,-5-2-12 15,-15-32 2-15,3-2-8 0,2 0 1 16,-1 2-9-16,-2 0 0 0,-1-4-2 0,-1-3 0 16,-2-10-7-16,-6-16 1 15,-5-1-20-15,7 9 0 0,-1 1-26 0,-3-13 1 16,-1 6-9-16,-6-18 1 0,3 5-1 15,3 2 2-15,0-6-6 0,9-21 0 0,-5-3 6 16,-4-24 1-16,-3 13 28 0,0 19 0 16,0-23 25-16,0 0 1 0,0 4 9 0,0 25 0 15,-3-20 17-15,3-9 0 0,-3 26 16 16,-1 17 0-16,4 1 31 0,-11-1-7 16,10 25-42-16,-13-6 2 0,-34 53-10 15,24-11 0-15,6-16-11 0,4-4 1 16,3-1-8-16,0-7 0 0,5-6-23 0,3 0 0 15,3-14-52-15,-2 9 1 0,2-7-81 16,0-8 2-16,0-5-134 0,0-4 1 16</inkml:trace>
  <inkml:trace contextRef="#ctx0" brushRef="#br0" timeOffset="-207693.16">28631 1673 516 0,'10'0'350'0,"-3"0"-248"15,-3 0 1-15,0 0-24 0,0 0 0 0,-1 2-34 16,5-1 1-16,-13 1-18 0,10 1-1 0,-2 1 1 16,-2 3 0-16,1 0-10 0,18 31 0 15,-19-20-7-15,-1-2 0 0,-3 4-8 16,-7 14 0-16,0-9 4 0,-5 2 0 0,-4-3 0 16,0 3 0-16,-12 9 13 0,11-15-22 15,17-17 1 1,1 2 0-16,2-3 11 0,-7 6 1 0,10-6-2 15,4-6 2-15,-2 6-2 0,1 1 1 16,-1-1 2-16,41 15 1 0,-63-22 6 0,55 23 0 16,-36-15-4-16,-15-4 0 0,28 35-9 15,-20-25 1-15,-12 21-10 0,-3-11 1 0,-3 0-18 16,-14 8-1-16,5-13-98 0,-5-2-187 16,19-12-33-1,-19 2 0-15</inkml:trace>
  <inkml:trace contextRef="#ctx0" brushRef="#br0" timeOffset="-206533.17">27677 1244 588 0,'1'8'374'0,"-1"-4"-281"0,2 0 0 0,-2-2-14 16,0 1 2-16,0-3-33 0,0-3 1 16,0 1-35-16,0 2 1 0,0-4-13 0,0-2 0 15,-2-27-2-15,1 8 1 16,-1-19-2-16,-1 10 0 0,-3 0-4 0,5 13 0 16,-5-14-1-16,1-1 1 0,-1 2-1 0,-1 3 1 15,2 3-25-15,-2 2 2 0,1-2-42 16,0 2 21-16,0-11 19 15,6 31-1-15,-5-12 0 0,5 18 1 16,0-1 23-16,0 1-1 0,0 4 17 0,0-4-1 16,0 0 13-16,0 3 2 0,-1 4-2 15,-1 0 2-15,-4 28-4 0,-5-5 0 0,-4-4 13 16,-4 3-16-16,1-3-12 16,-13 8-1-16,20-24-11 15,1-3 1-15,4-4-31 0,3-1 1 0,6-4-137 16,-3 0-72-16,-3-1 131 15,3-1 2-15,0-1 19 0,-10-35 0 16,13 21 71-16,1 3 0 0,8-9 61 0,5 11 1 16,-2 2 33-16,4 0 1 0,8-1 14 15,-7 7 0-15,-11 6 15 0,8-1-1 0,-8 1-6 16,7 5 1-16,1 0-29 0,9 9 1 16,-19-9-33-16,16 15 2 0,-7-9-22 0,-4-2 1 15,-1 3-13-15,-3-4 1 0,-7-3-51 16,5 3 0-16,-9-14-98 0,3 7 1 15,-1-1-156-15,1 5 0 0</inkml:trace>
  <inkml:trace contextRef="#ctx0" brushRef="#br0" timeOffset="-206051.67">26789 510 553 0,'0'0'291'0,"2"4"-119"0,4 6-46 0,2 1-85 16,5 9 1-16,18 25 15 16,4 7-31-16,-13-14-21 15,-10-13 0-15,-4-7-7 0,-1 0 1 0,0-12-37 16,-3 8 2-16,2-3-55 0,-1-4 1 16,-2-1-38-16,-7-14 1 0,5 6 0 0,-1 4 0 15,3-6 41-15,0-5 0 16,2 1 70-16,16-42 1 0,-21 37 54 0,11-26 0 15,-8 8 31-15,-3-3-1 0,0 12 125 0,0-11 18 16,0-9-112 0,0 39 1-16,-3 2 7 0,-4-3-78 15,7 25-22-15,-4-20 1 0,-33 41-5 16,16 12 1-16,9-19-7 0,-1 4-1 16,-4 20-55-16,14-39-109 0,-1 10 24 15,-1-10 1-15,5-19-98 16,0-1 1-16</inkml:trace>
  <inkml:trace contextRef="#ctx0" brushRef="#br0" timeOffset="-205900.67">27039 616 459 0,'5'-6'319'0,"-2"2"-140"0,0 7-97 16,1-2 1-16,0 2-29 0,2 5 0 16,3 16 0-16,5 18-35 0,-5-10-22 15,1 0 1-15,-6-11-43 16,1-4 0-16,-2-12-72 0,1 4 1 0,-1 0-58 15,1-6 2-15,-11-21-255 0</inkml:trace>
  <inkml:trace contextRef="#ctx0" brushRef="#br0" timeOffset="-205708.66">27245 447 223 0,'2'-17'225'0,"-2"11"-144"0,0 3-1 0,0 1 70 15,0 9 14-15,1 0-63 16,-1-5-68-16,3 3-30 16,7 41 1-16,-6-26-7 0,4-2 1 0,-4 3-31 15,0-10 0-15,-1-2-50 0,-3-7 0 16,1 3-59-16,-2-12 1 0,2 12-233 0</inkml:trace>
  <inkml:trace contextRef="#ctx0" brushRef="#br0" timeOffset="-205380.67">27374 273 541 0,'0'0'266'0,"0"0"-200"0,0 0 0 0,0 1 17 0,2 1 0 15,-2 0-36-15,5 10 0 0,2 4-22 0,7 10 1 16,8 8 2-16,-2-8 2 0,12 17-3 16,-20-29-1-16,22 31-4 0,-13-15-1 0,2-4-9 15,-12-14 2-15,20 27-6 0,-13-16 1 0,-3-3-10 16,-1-5 0-16,-10-6-19 0,3 4 1 15,1 0-29-15,-8-10 1 0,1-1-46 0,2 9 0 16,-4-18-42-16,1 7 1 0,-2-2-87 16,2-1 0-16</inkml:trace>
  <inkml:trace contextRef="#ctx0" brushRef="#br0" timeOffset="-205232.67">27646 327 447 0,'-7'0'316'0,"-1"10"-136"16,-3 11-81-16,2 3-49 15,-42 93-39-15,45-92 0 0,-8 13-10 16,3-8 0-16,0-1-12 0,3-2 0 16,0-4-51-16,5-14 1 0,0-2-164 0,-4-2-152 15</inkml:trace>
  <inkml:trace contextRef="#ctx0" brushRef="#br0" timeOffset="-205047.15">27639 498 369 0,'16'-8'305'0,"-9"4"-224"0,0 2 2 0,1 4-3 16,-4-1 0-16,10 3-14 0,-5 4 0 0,5 9-20 16,-15-12 1-16,24 43 8 0,-19-20-18 15,3-1-37-15,-4-17 0 16,5 22-2-16,-4-29 1 0,-1-1 9 16,8 8 0-16,1-6-14 0,-16-10 1 0,31 11-44 15,-9-8 1-15,1-1-64 0,12-9 0 0,-8-5-94 16,9-16 0-16</inkml:trace>
  <inkml:trace contextRef="#ctx0" brushRef="#br0" timeOffset="-204720.16">28064 262 652 0,'-1'9'389'0,"1"10"-226"0,0 5-71 0,-2 2-37 16,5 92-40-1,0-100 2-15,4 12-10 0,-3-37 0 0,3 32-4 16,3-2 0-16,6 8-10 0,-5-10 1 0,-3-5-19 16,-2-11 1-16,6 12-28 0,-4-13 0 0,-5-3-10 15,-7-6 0-15,7 9 29 16,-2-4 2-16,-1-1-5 0,4-1 1 0,-4-2-9 16,2-1 1-16,1-3 14 0,14-26 0 15,-13 3 20-15,-3 6 1 0,-1-1 15 0,0 0 0 16,0 3 24-16,0 6-1 0,-1 13 114 0,-3 0-34 15,-3-4-90-15,7 16 0 16,-5-3-10-16,0 0 0 0,-5 10-9 16,-26 31 1-16,27-19-8 0,3 3 0 0,3-6-35 15,-1-5 1-15,0-4-63 0,4-3 0 0,0-4-301 16</inkml:trace>
  <inkml:trace contextRef="#ctx0" brushRef="#br0" timeOffset="-204499.67">28307 521 370 0,'12'-8'246'0,"-6"3"-151"0,3 3 0 0,-2 2-36 0,-4 0 0 16,4 2 10-16,9 3 2 0,-26-2 9 15,13 2 0-15,0 0-10 0,1 0-1 0,8 36-10 16,-13-17 1-16,-3-8-17 0,0 2 0 0,-3-1-25 16,1 0 0-16,3-10-1 0,0 12 0 15,-7 5-8-15,6-6 1 0,4-3 4 0,-1 3-1 16,1-4-1-16,0-6 0 0,-2 4-1 15,1 1 0-15,-2-3-8 0,-2 2 0 16,-9 5-19-16,2-6-1 0,3-4-42 0,-14 11 1 16,3-4-137-16,-12 8 0 0</inkml:trace>
  <inkml:trace contextRef="#ctx0" brushRef="#br0" timeOffset="-190912.41">26906 2348 170 0,'-3'-2'62'0,"0"2"-63"15,6 0 0-15,-3 0 0 0,0 0 1 16,1 0 0-16,1 0 0 0,-1 0-4 0,5 0 0 16,4 0 0-16,33-1 1 0,-14 1 15 15,6 0 1-15,7 0 14 0,-16 0 1 0,22 0-4 16,5 0 2-16,3 0-11 15,0 0 0-15,3 0-7 0,-1 0 0 0,3 0-5 16,4 0 0-16,4 0 2 16,7 0 1-16,6 0 7 0,7 0 1 0,54-2-10 15,55-3 0-15,-98-2-4 0,-9 6 1 16,-2 1-2-16,-18 0 1 0,-6 0-8 0,-14 0 0 16,-6 0-2-16,-56 0 0 0,25 0 9 15,12 1 1-15,-4-1 10 0,-10 0 1 0,-9 3-17 16,5-3 1-16,-8 0-53 0,-14 0 0 15</inkml:trace>
  <inkml:trace contextRef="#ctx0" brushRef="#br0" timeOffset="-189388.34">21730 5011 271 0,'0'0'113'0,"1"0"-85"0,1 0 2 0,2 0 20 15,4 0 1-15,7-1-10 0,13 0 1 16,23 0-21-16,-4 0 1 0,-18 1-12 0,26 0 1 16,-19 0 2-16,32 0 2 0,62-5 8 15,126-11-12-15,-41-6-8 16,-65 3 0-16,-18 2-4 0,0 1 1 15,3 3 1-15,16-4 1 0,-1 1-1 16,-2-5 1-16,-4 1-5 0,-1-3 2 16,0 0-1-16,3 1 1 0,-2 2-1 15,-18 6 1-15,-3-1-1 0,-3 4 0 0,-2-2 1 16,-3 2 1-16,-3 0 0 0,-9 4 1 16,-6 1-1-16,-17 1 1 0,-7 4-1 15,-14-3 0-15,-10 0-1 0,-15 1 0 0,-42 3-1 16,37 0 1-16,-10-1 2 0,-1 1 1 15,-16 0-15-15,-1 0 1 0,-5-1-67 0,8 0 1 16,-8-2-256-16</inkml:trace>
  <inkml:trace contextRef="#ctx0" brushRef="#br0" timeOffset="-185268.27">25900 5580 182 0,'5'0'116'0,"-2"0"-91"0,1 0 1 0,-1 0-7 15,0 0 1-15,0 0-10 0,5 0 1 16,-11 0-6-16,6 0 1 0,0 0 4 16,0 0 0-16,0 0-3 0,2 0 1 15,-2 2 21-15,8-2 5 0,29 2-21 16,-62-4-1-16,74 5-8 15,-37-3 0-15,-2-1-2 0,13-3 1 0,-13 2 43 16,23-3 0-16,-5 3-24 0,9 2 0 16,0 0-18-16,-17 0 1 0,22 0 0 15,-23 0 1-15,23 0-1 0,4 0 0 16,3 0-4-16,22 0 1 0,-19-1-3 16,0-1 1-16,2 0 0 0,-3-3 0 0,2 1-6 15,-3 0-1-15,-3-1-7 0,-3 2 1 16,-4-1-14-16,-2 1 2 0,-2-3-23 0,-5 2 0 15,-2-2 5-15,-3 0 1 0,-3 1-45 16,-1 1 1-16</inkml:trace>
  <inkml:trace contextRef="#ctx0" brushRef="#br0" timeOffset="-184688.77">26411 6185 174 0,'14'-4'110'0,"-1"1"-86"16,0 2-1-16,-2-2-6 0,14 1 0 16,2-2-11-16,4 2 1 0,22-3 38 15,-11 4 1-15,-17 0-9 0,24-2 0 0,3 1-3 16,3-3-1-16,2 0-12 0,-2 2 0 15,-4-4-14-15,-2 2 1 0,-4 2-6 0,-5-1 1 16,-7-1-3-16,-3 3 1 0,-5 1-1 16,5 0 0-16,-18 1 1 0,-2 0 1 0,-10 0 0 15,4 0 0-15,-8 0 0 0,7 0 1 16,-3 0-2-16,1 0 0 0,-1 0-12 16,0 0 0-16,2 0-43 0,-2 0 1 15,0 0-84-15,0-2 0 0</inkml:trace>
  <inkml:trace contextRef="#ctx0" brushRef="#br0" timeOffset="-183029.27">26436 7261 291 0,'0'-2'130'0,"0"2"-77"0,0 0 2 0,2 0-10 16,-2 0-1-16,4 0-14 0,-1-1 1 0,11 1-13 15,9 3 1-15,20 3 20 0,9 1 71 16,40 11-66-16,-15-4 1 16,-6-5-25-16,-10 0 1 0,34 3-2 15,2 1-11-15,-12 2-10 16,-44-11 1-16,-24-1-74 0,12-2 2 15,-13-1-291-15</inkml:trace>
  <inkml:trace contextRef="#ctx0" brushRef="#br0" timeOffset="-182353.27">26357 8714 389 0,'-3'-3'148'0,"3"3"-113"16,0 0-1-16,3 0 16 0,-3 3 1 0,7-2 10 16,14 6-35-16,19 5-8 15,28 6 0-15,-15-8 45 0,-1-1 1 16,1-5-17-16,9 2 1 0,-1-3-21 15,0-2 2-15,-31 1-16 0,25-2 1 0,-5 1-10 16,-7-1 2-16,-7 0-5 0,-23 0 0 16,15 0-36-16,6 0 0 0,-20 0-50 15,-1 0 2-15,-9-1-100 0,13-1 0 16</inkml:trace>
  <inkml:trace contextRef="#ctx0" brushRef="#br0" timeOffset="-181828.74">26613 10264 477 0,'27'0'274'0,"10"0"-104"16,10 0-78-16,-2 0-74 15,-4 0-25 1,33 0 0-16,-4 0-63 0,-7 1 1 16,8 1-89-16,-34 0-1 0</inkml:trace>
  <inkml:trace contextRef="#ctx0" brushRef="#br0" timeOffset="-181284">26376 11816 483 0,'0'-5'203'0,"7"1"-136"0,-2 1 1 0,5 1 5 16,8-3 1-16,8 1-31 0,6 0 0 15,33-3-17-15,-38 1 2 0,32 1-12 16,5-2 1-16,4 5 1 0,3-1-1 16,-1 3-12-16,-2 0 0 0,-11 0-16 0,-4 0 0 15,-33 0-15-15,20 0 2 0,-3 0-72 16,-4 0-117-16,3-2-5 15,-31 0-1-15</inkml:trace>
  <inkml:trace contextRef="#ctx0" brushRef="#br0" timeOffset="-179104.41">26383 8777 376 0,'-19'-7'181'0,"3"-1"-168"0,4 3 1 0,0 0 32 16,-29-9 0-16,-7-2 23 0,11 4-24 16,0-3-24-16,28 9 0 15,-23-11-2-15,16 3 1 0,-1 1 0 0,2-1 1 16,-2 0-10-16,4 0 1 15,-3-1-9-15,2-6 0 0,-3-1-1 0,3 1 1 16,-1 1-3-16,-2-2 0 0,9 9 0 16,-9-14 1-16,4 2 0 0,0 0 0 0,2 7-2 15,1 2 1-15,8 9-3 0,-4-15 1 16,6 10-2-16,0-1 1 0,0 2 2 16,0-1 1-16,0 5-1 0,3-7 0 0,3 2-3 15,8-5 1-15,-3 6 2 0,4 1 0 16,1 0-1-16,2-1 1 0,1-1-1 0,11-3 1 15,-18 10 0-15,10-3 0 0,1-1 1 16,0 2 1-16,-2 0-2 0,-2 1 1 16,2-1-1-16,2 0 0 0,-13 2 2 15,13 0 1-15,12-2 0 0,-11 4 1 16,-9 2 1-16,23-1 0 0,-9 1 0 0,2 1 1 16,1 0-3-16,4 0 0 0,-15 0 3 15,0 0 2-15,23 0-5 0,1 0 1 0,29-3-1 16,-15 1 1-16,-1-1-3 0,2 0 0 15,1-2-3-15,-2 3 1 0,-4-3 2 16,-3 5 0-16,-3-1-1 0,-2 1 0 0,-26 0 1 16,21 1 0-16,19 4 2 0,-21-2 0 15,1 4-3-15,-1-2 0 0,22 11 0 0,-20-3 1 16,0 3-1-16,18 12 0 0,-28-5 4 16,-4 2 1-16,-13 6 1 0,1 2 0 0,-10 6-2 15,-5 0 0-15,-2 5-1 16,-2-21 0-16,-5-2 0 0,-7 24 1 0,-16 20-1 15,-14-5 1-15,-7-12 5 0,-22 8-2 16,-10-3-4 0,12-20 1-16,12-10-21 0,-3-3 1 0,-2-2-43 15,-2-4 0-15,-1-5-67 0,5-8 1 16</inkml:trace>
  <inkml:trace contextRef="#ctx0" brushRef="#br0" timeOffset="-169088.32">30458 8797 421 0,'-6'0'242'0,"-2"0"-151"16,0 0-33-16,1 0-43 15,4 0 0-15,-2 0-3 0,-6 0 2 16,-4 0-3-16,23 0 1 0,-16 0-1 16,-30 0 1-16,29 0-5 0,-13-3 1 0,1-1-6 15,-10-3 0-15,7-5-7 16,-2-5 0-16,-16-12-5 0,11 4-1 0,13 11 4 16,-30-32 1-16,16 14 2 0,1-4 1 15,5 2 0-15,3-1 0 0,6-1 2 16,2 2 1-16,6-1-1 0,1-1 0 0,6 1 2 15,2 20 1-15,2-1-3 0,1-16 1 16,8 1-3-16,13-16 0 0,18 3-25 16,-2 9 2-16,24-9-21 0,30-4 23 15,9 8 20-15,-11 14 1 16,-18 12 4-16,10 6 0 0,18 5 12 0,63 15 32 16,-16 45-18-1,-75-8 0-15,-23-3-4 0,-22 8-1 16,-10 4 9-16,-15 11 0 0,-12 12 29 15,-44 48-5-15,-37-12-28 16,8-48 0-16,8-12-2 0,-5-2 0 16,1-2-15-16,5-9 2 0,3-4-6 15,8-15 0-15,2-4-18 0,7-12 0 0,-12-6-169 16,-15-10-256-16</inkml:trace>
  <inkml:trace contextRef="#ctx0" brushRef="#br0" timeOffset="-151564.43">26257 7403 424 0,'0'-1'154'0,"0"1"-146"16,2 0 1-16,1-1 0 0,5 1 0 0,5-3 9 15,3 2-1-15,16-5-3 0,9 3 2 16,-11 1-14-16,3 2 1 0,-3 0-13 0,-1 0-1 16,-3 0-42-16,-16 0 0 0,10 0-297 15</inkml:trace>
  <inkml:trace contextRef="#ctx0" brushRef="#br0" timeOffset="-141972.37">26499 8772 443 0,'-12'-2'236'0,"5"-1"-154"0,4 3 2 16,0-2 78-16,2 2-72 15,-4 0-67-15,-1-1 2 0,18 2 10 16,-18-1 2-16,12 0 27 15,2 2-19-15,30 3-30 16,7-3 0-16,15 1-7 0,7 3 0 16,1-2-7-16,3 2 1 0,38 7-9 15,-10 2 0-15,-36-4-98 0,-7-3 1 0,-38-6-131 16,24 1 0-16</inkml:trace>
  <inkml:trace contextRef="#ctx0" brushRef="#br0" timeOffset="-141136.78">30331 8944 631 0,'-3'-1'223'0,"3"1"-202"16,1 0-1-16,4 0 21 0,3 0 0 16,15-3-2-16,-5 3 1 0,31 0-20 0,-3 0 1 15,-17 0-11-15,26 0 0 0,0 3-4 16,29-2 0-16,-32 4-2 0,-6 2 1 16,-7-1-4-16,-7 1 1 0,-7 1-2 15,2 2 1-15,-24-10 3 0,-1 1 0 0,8 3-1 16,-8-3 0-16,-8-2-28 0,6 1 2 15,0 0-52-15,4 0 2 0,-4 0-60 16,0 0 1-16,-5-5-333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0:42:43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3425 4868 568 0,'0'4'327'0,"-3"2"-185"0,3-2-40 16,0-1-71-16,0-3 0 16,0-1-5-16,0 1 2 0,0 1 8 15,0-1-14-15,0 2-9 16,0-2 1-16,0 0-4 0,0 2 0 15,3-2-8-15,0 0 1 0,-3 0-3 0,5 0 0 16,2 0-3-16,33 1 0 0,-23-6 0 16,0 4 1-16,12-3 4 0,-9 4 1 0,-2 0-1 15,1 0 1-15,-12 1-1 0,9 2 1 16,7 3-1-16,-9 2 1 0,-8-7-2 16,9 2 0-16,8 0 0 0,-4-3 0 0,-9-3-3 15,21-9 0-15,-17 4-4 16,23-14 0-16,-11 9 0 0,0 3 0 0,0 3 12 15,2 3 1-15,-4 4-1 0,1 1 0 16,-4 3 2-16,-11-1-1 0,16 8 21 16,-11 0 1-16,-6-6-15 0,16 11 0 0,-10-9-9 15,1-4-1-15,5-1-1 0,2-2 0 16,5 0 2-16,5 0 1 0,3 0-6 0,-16-2 0 16,17 2 4-16,-19 0 0 0,28 0 22 15,22 5 7-15,6 12-17 16,-27-1 0-16,-13 4-3 0,6 2 1 15,-14-13-5-15,2-5 0 0,4-4-7 16,-14 0 1-16,-2-1-2 0,39-5 0 16,-35 1-3-16,18-5 0 0,22-6 3 15,-21 5 0-15,-1 3-1 0,-1 2 1 0,-5 3 8 16,-16 3 1-16,13 2 11 0,-3 2 0 16,0 0-5-16,9 7 0 0,-15-1-8 15,-12-8 1-15,6 6-5 0,1-3 0 0,4 3-3 16,-9-6 0-16,-1-1-5 0,-5-1 0 15,-9 0-8-15,11 2 2 0,-3 0-29 0,-3-2 1 16,0 1-88-16,2 0-180 16,-5-1-77-16,0 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6T01:10:20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3228 6511 507 0,'-5'2'288'0,"1"0"-213"0,-1 0-1 0,2 1-12 16,0-1-1-16,2-1-13 0,-4 3 1 0,10-8-17 15,-9 6-1-15,4-2 10 0,0 2-15 16,-3-1-19 0,3-1 1-16,-1 1-7 0,1-1 1 0,-2 2-8 15,2-2-5-15,-1 1 11 16,1 2 0-16,3-6-1 0,-2 3 1 15,6-1-2-15,-3-3 1 0,25-3 0 16,4-9 1-16,-7 8-1 0,3 0 0 16,-3 6 0-16,-3 1 0 0,-4 0 1 0,-11 1 0 15,10 0 1-15,5 0 1 16,-17 0 3-16,9 0 1 0,-1 0-1 0,3 0 0 16,1 0-1-16,4 0 0 0,1 0-3 15,0 0 1-15,1 0 0 0,3 0 0 0,-13 0-2 16,27-1 1-16,-1-1-1 0,-29 1 1 15,2 0-2-15,26-3 1 0,-2 2 0 16,-11 2 0-16,0 0 2 0,-3 0 0 0,-14 0 2 16,2 2-1-16,20 2 0 0,-8-2 0 15,0 2-2-15,3-1 0 0,15 1 1 0,-10-4 0 16,1 0 2-16,4-2 0 16,-17-2-5-16,20-2 1 0,-1-4-2 15,2 1 0-15,21-4 0 0,-19 8 0 0,0 3 3 16,-21 2 0-16,18 2 1 0,-1 7 1 15,-5 4 1-15,12 14 0 0,-8 4-3 0,-23-22 0 16,9 8-2-16,12 5 0 0,-21-20 3 16,33 8 0-16,-5-8 3 0,-17-2 1 0,1-4-2 15,23-4-1-15,5-1-3 0,30-12 1 16,-33 7-4-16,3 5 0 0,-4 4 8 16,-2 4-1-16,-28 3 5 0,23 2 1 0,-2 4 13 15,-5 4 0-15,20 11-11 0,-19-11 2 16,2-2-7-16,7-6 0 0,2-2 0 15,5-2 0-15,-24-5-2 0,30 0 1 16,2-8-6-16,30-12 1 0,-33 5-1 16,28-6 1-16,-29 17-1 0,-2 5 1 0,15 3 30 15,14 4 7-15,3 15-23 16,-109-22 1-16,89 14-8 0,-8-2 1 16,-9-1-2-16,27-1 0 0,-25-5-5 15,-23-1 1-15,26-1-2 0,2-1 0 0,2 0-3 16,-4-3 0-16,5 0 5 0,3 2 0 15,2 0 7-15,0 2-1 0,-29 5-1 16,62 2 1-16,34 13-5 0,-67-2 0 0,-2-3-1 16,-2-5 0-16,-32-3-5 15,59 8 1-15,-60-11-14 0,27 6 0 0,-3-2-3 16,-4-1 2-16,-7 0-72 0,2 3 0 16,-4 2-88-16,-12 3-360 0,-6-8 135 31</inkml:trace>
  <inkml:trace contextRef="#ctx0" brushRef="#br0" timeOffset="7866.61">4286 7640 133 0,'-12'-9'81'0,"6"4"-73"0,1 0 0 16,2 1-4-16,2 2 2 0,-5-7-4 0,4 4 1 16,5 8-1-16,-4-6 1 0,-1-1-2 15,2 3 1-15,0-2-3 0,0 1 0 0,0-1 0 16,0 0 1-16,0-4-6 0,0 5-1 16,0 1-35-16,0 1-1 0,2-8-55 15</inkml:trace>
  <inkml:trace contextRef="#ctx0" brushRef="#br0" timeOffset="8355.59">4298 7553 296 0,'-13'-1'157'0,"7"1"-85"16,1 0 0-16,2-1 78 0,-5 1-53 16,4 0-65-1,-7 0 0-15,19 0-7 0,-11 0 1 0,1 0-19 16,2 0 1-16,-3 0-2 0,3 0 1 15,0 1 43-15,9 1 0 0,-3 4-27 16,45 6 0-16,-5-1 6 16,-3 2 1-16,55 12 44 0,16 3-42 15,26 4-27-15,-34-18 0 16,-16 2-1-16,-1 8 0 0,-4 0 1 16,-2-11 1-16,-2-2-2 0,-4 1 2 0,0-3 1 15,0-9 1-15,2 0 4 0,2-2 0 16,-2-2 1-16,-16-5 0 0,-4 1 0 15,-69 6 2-15,52-7 17 0,8-2 2 16,-43 11 7-16,17-2 1 0,-22 2-18 16,1-1 2-16,1-1 0 0,-4 2 1 0,-3 2-15 15,5-4 0-15,-1 2-28 0,-1 0 1 16,0 0-79-16,0 0 0 0,0 0-378 0</inkml:trace>
  <inkml:trace contextRef="#ctx0" brushRef="#br0" timeOffset="9851.08">7126 7775 458 0,'-12'0'242'0,"6"0"-200"0,3 0 0 15,-2 0 1-15,2 2 1 0,0-2-16 16,-3 2 1-16,12-2-12 0,-6 0 1 0,-1 0 28 15,5 0 11-15,4 1-33 16,-4-1 1-16,27 2-3 16,-7-2 2-16,0 0-2 0,3 1 2 0,4-1-5 15,5 0 1-15,2 0 13 0,-17 0 1 16,24 0-10-16,4 0 0 0,3 0-11 16,3 0 1-16,5 0-4 0,2-1 1 0,5 1-4 15,3-1 0-15,3 1 6 0,3-1-1 16,5 1-4-16,-1 0 1 0,3 0-2 15,-2 1 1-15,-4 0-5 0,40 0 1 0,30 5-2 16,-75 0 0-16,6-2-1 0,9-2 0 16,5-1 2-16,3 0 1 0,-3 0-2 15,-7 5 1-15,2-2-5 0,-4-1 0 0,-4 5 1 16,-9 0 1-16,-4 2 2 0,-6 0 0 16,-2-2 0-16,-34-2 1 0,26 5-3 15,-7 1 1-15,-5-1-1 0,-4-1 0 0,-6-3 2 16,-6 2 0-16,-15-7 2 15,9 3 0-15,-3 1 18 0,-5-4-5 16,-5-2-1-16,-1 1 0 16,-12-4-4-16,10 3 1 0,5 2-9 0,-2-2 0 15,-3 0-18-15,-2 0 2 0,2 0-44 16,0 0 1-16,2 1-134 0,-2-1 1 0</inkml:trace>
  <inkml:trace contextRef="#ctx0" brushRef="#br0" timeOffset="38174.51">13359 7356 839 0,'-25'10'393'0,"10"-1"-327"15,4-3 0-15,2-1-9 0,-23 15 1 16,9-4 16-16,17-14-41 16,-6 5-26-16,10-7 1 0,9-2 0 15,-8 5 0-15,5-2-1 0,0 1-1 16,8 1 0-16,39 13 1 0,-10-14-8 0,11-2 1 16,-19-2-5-16,28-2 0 0,10-1-7 15,4-1 0-15,88-9-6 0,-85 13 0 0,10 8-2 16,35 22 14-16,-11 7 4 15,-51-12 1-15,-12-6 1 16,-4-3 1-16,1-2-2 0,-3-6 1 0,3 0 0 16,3-3 0-16,-21-1-1 0,24-1 0 15,-27-1 0-15,30 1 0 0,-3-1 1 16,0 0 0-16,-6 2 1 0,0 5 1 16,-4 2-1-16,15 11 0 0,-20-3-1 15,16 11 1-15,-17-10-1 0,2-4 0 0,5-6-8 16,0-4 1-16,9-3 3 0,-25 1-1 15,0-6-2-15,32 1 1 0,2-10-2 0,34-9 1 16,-30 5 10-16,0 1 0 0,25 0 6 16,-32 10 1-16,2 4 21 0,26 4 0 15,-2 2-21-15,-21 0 1 16,0 0-2-16,8-1 1 0,9-3 0 16,7 0 0-16,4-4 6 0,4-9 2 15,5 0-4-15,3 2 1 0,3 3-3 16,3-2 0-16,-2 3-5 0,-8 7 1 0,-2 0-7 15,-4 9 1-15,0 0-26 0,-1 1-1 16,0 1-143-16,2 1-1 0</inkml:trace>
  <inkml:trace contextRef="#ctx0" brushRef="#br0" timeOffset="39010.51">21277 7681 529 0,'101'0'256'0,"-20"1"-198"15,-7 0 1-15,6-1 13 0,326 2-1 16,-321 2-35-16,89 13 0 0,4 1-13 15,2-10 2-15,-7 3 7 0,-14 5 0 0,-4 2 7 16,-6-9 1-16,3 3-18 0,-9-7 2 16,3 2-19-16,-16 5 0 15,-1 0-3-15,-7-3 1 0,-4-3-4 0,-6-1 1 16,-6 2-5-16,-17 3 1 0,-8 1-52 16,-16-4 0-16,-10-2-107 0,-24-2 2 0,-22 0 26 15,4 0 0-15,-16 0-277 0</inkml:trace>
  <inkml:trace contextRef="#ctx0" brushRef="#br0" timeOffset="59060.08">3032 9357 217 0,'4'-2'100'0,"-3"0"-70"0,4-1 0 0,1-1-15 16,-3 1 0-16,11-2 63 0,8-5 5 15,4 3-49-15,-9 4 0 16,-5 2 5-16,-7 1-1 0,7 0 3 16,-3 0 1-16,0 0-9 0,-5 0 0 0,4 1 0 15,-12-1 2-15,26 3 39 0,-6 0-35 16,-3 1-27 0,3-4-1-16,2 1-3 0,0 1 1 15,8-2 12-15,-7 0-1 0,5 1 29 16,-7-1 0-16,15 7-2 0,28 12-22 15,-22 5-13-15,-2 0 1 16,-7 0-11-16,-3 2 1 0,-18-22-6 16,6 7 0-16,6 0-3 0,-11-7 1 0,3-3-29 15,8 0 31-15,-6-4 7 16,9-2 1-16,3-4 2 0,17-9-1 16,-15 8-6-16,2 6 1 0,-2 2 2 15,-1 2 0-15,-14 2 3 0,13 2 1 16,11 10 9-16,-11 1 1 0,2 0-6 0,-2 1 1 15,0-4-9-15,12 1 0 16,-27-12-7-16,12 2 1 0,0 0 1 0,-12-3 0 16,23 1-1-16,-11-1 1 0,-8-4-1 15,16 0 0-15,21-5-2 0,-15 0 0 0,-19 6 2 16,18-4 1-16,-1 10 36 0,-1 7 2 16,0 5-11-16,21 19-1 0,0 4-12 15,-18-16 1-15,-2-5-2 0,1-5 1 0,16-6 11 16,20-3-20-16,-38-10-5 15,-2-2 0-15,34-7-3 0,22-19 2 16,-8-7 1-16,-25 22 0 0,14 11 16 16,17 3 35-1,-2 9-24-15,-18 4 2 0,-38-4-12 16,-3 4 1-16,32 0-5 0,-1-2-1 16,6-2-6-16,-1-1 1 0,4-5-1 0,-33-3 0 15,63-2 7-15,-33-2 2 0,2-1-6 16,-2 4 0-16,30 2 2 0,-30 5 1 0,-35 3-5 15,35 1 1-15,-6 3-17 0,3 5 2 16,20 12-67-16,-31-8-1 0,9 8-310 16,-34-12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61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04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258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526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4154507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179203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093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098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288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20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40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792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942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467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852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4343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891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037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690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223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270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04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105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32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27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181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083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8059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532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41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dirty="0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88727133" TargetMode="External"/><Relationship Id="rId3" Type="http://schemas.openxmlformats.org/officeDocument/2006/relationships/hyperlink" Target="https://arxiv.org/pdf/1609.02907.pdf" TargetMode="External"/><Relationship Id="rId7" Type="http://schemas.openxmlformats.org/officeDocument/2006/relationships/hyperlink" Target="https://zhuanlan.zhihu.com/p/8971963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ogle-research/text-to-text-transfer-transformer" TargetMode="External"/><Relationship Id="rId5" Type="http://schemas.openxmlformats.org/officeDocument/2006/relationships/hyperlink" Target="https://arxiv.org/abs/1910.10683" TargetMode="External"/><Relationship Id="rId4" Type="http://schemas.openxmlformats.org/officeDocument/2006/relationships/hyperlink" Target="https://arxiv.org/pdf/1908.04577.pdf" TargetMode="External"/><Relationship Id="rId9" Type="http://schemas.openxmlformats.org/officeDocument/2006/relationships/hyperlink" Target="https://zhuanlan.zhihu.com/p/88438851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customXml" Target="../ink/ink13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ajpurkar.github.io/SQuAD-explor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customXml" Target="../ink/ink1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22.x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customXml" Target="../ink/ink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customXml" Target="../ink/ink29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customXml" Target="../ink/ink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customXml" Target="../ink/ink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72.emf"/><Relationship Id="rId4" Type="http://schemas.openxmlformats.org/officeDocument/2006/relationships/customXml" Target="../ink/ink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baidu.com/aistudio/projectdetail/919362" TargetMode="External"/><Relationship Id="rId2" Type="http://schemas.openxmlformats.org/officeDocument/2006/relationships/hyperlink" Target="https://aistudio.baidu.com/aistudio/competition/detail/28?isFromCcf=tru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fl-rc.github.io/cmrc2018/open_challenge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2907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909.11942.pdf" TargetMode="External"/><Relationship Id="rId5" Type="http://schemas.openxmlformats.org/officeDocument/2006/relationships/hyperlink" Target="https://arxiv.org/pdf/2001.09694v2.pdf" TargetMode="External"/><Relationship Id="rId4" Type="http://schemas.openxmlformats.org/officeDocument/2006/relationships/hyperlink" Target="https://arxiv.org/pdf/1907.11692.pdf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4183888" y="1301976"/>
            <a:ext cx="3824223" cy="2387601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机器阅读理解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6</a:t>
            </a:r>
            <a:br>
              <a:rPr lang="en-US" altLang="zh-CN" dirty="0"/>
            </a:br>
            <a:r>
              <a:rPr lang="zh-CN" altLang="en-US" sz="1800" dirty="0"/>
              <a:t>其它阅读理解相关模型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4410021" y="4638504"/>
            <a:ext cx="3371956" cy="1655761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rPr lang="zh-CN" altLang="en-US" dirty="0"/>
              <a:t>风老师</a:t>
            </a:r>
            <a:endParaRPr dirty="0"/>
          </a:p>
          <a:p>
            <a:pPr>
              <a:defRPr sz="1800"/>
            </a:pPr>
            <a:r>
              <a:rPr dirty="0"/>
              <a:t>20</a:t>
            </a:r>
            <a:r>
              <a:rPr lang="en-US" altLang="zh-CN" dirty="0"/>
              <a:t>20</a:t>
            </a:r>
            <a:r>
              <a:rPr dirty="0"/>
              <a:t>.</a:t>
            </a:r>
            <a:r>
              <a:rPr lang="en-US" dirty="0"/>
              <a:t>12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架构与预训练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FCF2B2-3249-3B44-A14B-371A5F68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29" y="4422401"/>
            <a:ext cx="4607306" cy="19877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1C7E31-4183-1944-868A-01749615E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28673"/>
            <a:ext cx="4692183" cy="18190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4D75CE-BA47-EE41-A1DC-DD037701B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330" y="1768101"/>
            <a:ext cx="5143500" cy="26543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43626C2-9801-184B-BAD0-8C43589B0DC6}"/>
              </a:ext>
            </a:extLst>
          </p:cNvPr>
          <p:cNvSpPr/>
          <p:nvPr/>
        </p:nvSpPr>
        <p:spPr>
          <a:xfrm>
            <a:off x="6450330" y="4677635"/>
            <a:ext cx="45712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1A1A1A"/>
                </a:solidFill>
                <a:latin typeface="-apple-system"/>
              </a:rPr>
              <a:t>Transformer Encoder-Decoder </a:t>
            </a:r>
            <a:endParaRPr lang="zh-CN" altLang="en-US" dirty="0">
              <a:solidFill>
                <a:srgbClr val="1A1A1A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1A1A1A"/>
                </a:solidFill>
                <a:latin typeface="-apple-system"/>
              </a:rPr>
              <a:t>BERT-style</a:t>
            </a:r>
            <a:endParaRPr lang="zh-CN" altLang="en-US" dirty="0">
              <a:solidFill>
                <a:srgbClr val="1A1A1A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1A1A1A"/>
                </a:solidFill>
                <a:latin typeface="-apple-system"/>
              </a:rPr>
              <a:t>Replace Span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15 %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corruption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rate</a:t>
            </a:r>
            <a:endParaRPr lang="zh-CN" altLang="en-US" dirty="0">
              <a:solidFill>
                <a:srgbClr val="1A1A1A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Span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length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3 </a:t>
            </a:r>
            <a:endParaRPr lang="zh-CN" altLang="en-US" dirty="0">
              <a:solidFill>
                <a:srgbClr val="1A1A1A"/>
              </a:solidFill>
              <a:latin typeface="-apple-system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623B89A-B59B-4E00-9AD7-975F3D532AFA}"/>
                  </a:ext>
                </a:extLst>
              </p14:cNvPr>
              <p14:cNvContentPartPr/>
              <p14:nvPr/>
            </p14:nvContentPartPr>
            <p14:xfrm>
              <a:off x="1042200" y="94320"/>
              <a:ext cx="10171440" cy="6133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623B89A-B59B-4E00-9AD7-975F3D532A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840" y="84960"/>
                <a:ext cx="10190160" cy="61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2847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实验结论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043333-9F0C-7D42-B7A6-B9CF9B0BD058}"/>
              </a:ext>
            </a:extLst>
          </p:cNvPr>
          <p:cNvSpPr/>
          <p:nvPr/>
        </p:nvSpPr>
        <p:spPr>
          <a:xfrm>
            <a:off x="838200" y="1434096"/>
            <a:ext cx="10744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Spanbert</a:t>
            </a:r>
            <a:r>
              <a:rPr lang="en-US" altLang="zh-CN" dirty="0"/>
              <a:t> span=3  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C4 </a:t>
            </a:r>
            <a:r>
              <a:rPr lang="zh-CN" altLang="en-US" dirty="0"/>
              <a:t>数据集 大量数据无重复样本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模型越大越好，但是考虑实际环境，提供</a:t>
            </a:r>
            <a:r>
              <a:rPr lang="en-US" altLang="zh-CN" dirty="0"/>
              <a:t>5</a:t>
            </a:r>
            <a:r>
              <a:rPr lang="zh-CN" altLang="en-US" dirty="0"/>
              <a:t>个大小不一的模型级别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混合多任务预训练 </a:t>
            </a:r>
            <a:r>
              <a:rPr lang="en-US" altLang="zh-CN" dirty="0"/>
              <a:t>Example proportional mixing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GLUE SUPERGLUE  </a:t>
            </a:r>
            <a:r>
              <a:rPr lang="zh-CN" altLang="en-US" dirty="0"/>
              <a:t>混合微调</a:t>
            </a:r>
            <a:r>
              <a:rPr lang="en-US" altLang="zh-CN" dirty="0"/>
              <a:t>+</a:t>
            </a:r>
            <a:r>
              <a:rPr lang="zh-CN" altLang="en-US" dirty="0"/>
              <a:t>单独微调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beam search</a:t>
            </a:r>
            <a:r>
              <a:rPr lang="zh-CN" altLang="en-US" dirty="0"/>
              <a:t>效果会更好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结果基于</a:t>
            </a:r>
            <a:r>
              <a:rPr lang="en-US" altLang="zh-CN" dirty="0"/>
              <a:t>test set</a:t>
            </a:r>
            <a:r>
              <a:rPr lang="zh-CN" altLang="en-US" dirty="0"/>
              <a:t>评估 而不是</a:t>
            </a:r>
            <a:r>
              <a:rPr lang="en-US" altLang="zh-CN" dirty="0"/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AAE026-BF87-47C6-8077-AA2FB303F9DA}"/>
              </a:ext>
            </a:extLst>
          </p:cNvPr>
          <p:cNvSpPr/>
          <p:nvPr/>
        </p:nvSpPr>
        <p:spPr>
          <a:xfrm>
            <a:off x="838200" y="3854243"/>
            <a:ext cx="10744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Text-to-Text</a:t>
            </a:r>
            <a:r>
              <a:rPr lang="zh-CN" altLang="en-US" dirty="0"/>
              <a:t>框架统一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编码器解码器共享参数不会使性能下降太多，但会使总参数减半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随机损坏重建文本需要破坏的长度短一些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对域内未标记数据训练可以提高下游性能，但未标记数据足够小以至于在预训练多次重复时，性能可能下降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更新所有参数好于更新部分参数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对于多任务没找到很好的混合比例，与预训练微调性能相近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少步骤训练大模型好于小模型用更多数据去训练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DBB41D8-6722-4989-B83C-08453F6992AB}"/>
                  </a:ext>
                </a:extLst>
              </p14:cNvPr>
              <p14:cNvContentPartPr/>
              <p14:nvPr/>
            </p14:nvContentPartPr>
            <p14:xfrm>
              <a:off x="1231920" y="1737360"/>
              <a:ext cx="679320" cy="55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DBB41D8-6722-4989-B83C-08453F6992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2560" y="1728000"/>
                <a:ext cx="698040" cy="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121991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下一步展望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9E7D0C-A4D6-49BA-B3CD-10CB8E7BCE7D}"/>
              </a:ext>
            </a:extLst>
          </p:cNvPr>
          <p:cNvSpPr/>
          <p:nvPr/>
        </p:nvSpPr>
        <p:spPr>
          <a:xfrm>
            <a:off x="838200" y="1951672"/>
            <a:ext cx="112296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大模型好，但是不要追求大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怀疑预测</a:t>
            </a:r>
            <a:r>
              <a:rPr lang="en-US" altLang="zh-CN" sz="2400" dirty="0"/>
              <a:t>mask</a:t>
            </a:r>
            <a:r>
              <a:rPr lang="zh-CN" altLang="en-US" sz="2400" dirty="0"/>
              <a:t>作为目标任务的效果，需要更有效的方法去学到通用的知识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需要衡量预训练任务和下游任务相似性的方法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翻译任务效果不是很好，需要一个语言无关的模型</a:t>
            </a:r>
          </a:p>
        </p:txBody>
      </p:sp>
    </p:spTree>
    <p:extLst>
      <p:ext uri="{BB962C8B-B14F-4D97-AF65-F5344CB8AC3E}">
        <p14:creationId xmlns:p14="http://schemas.microsoft.com/office/powerpoint/2010/main" val="12120711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2F2422-6374-F740-A953-43099ADC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802"/>
            <a:ext cx="12192000" cy="68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376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CB76E-E7CE-448C-B310-E0C1EBA6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学习可参考内容：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FEEEF-5AB0-4B63-9CFF-F4A08269E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hlinkClick r:id="rId3"/>
            </a:endParaRPr>
          </a:p>
          <a:p>
            <a:r>
              <a:rPr lang="en" altLang="zh-CN" dirty="0">
                <a:hlinkClick r:id="rId4"/>
              </a:rPr>
              <a:t>https://arxiv.org/pdf/1908.04577.pdf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dirty="0">
                <a:hlinkClick r:id="rId5"/>
              </a:rPr>
              <a:t>https://arxiv.org/abs/1910.10683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https://github.com/google-research/text-to-text-transfer-transformer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https://zhuanlan.zhihu.com/p/89719631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https://zhuanlan.zhihu.com/p/88727133</a:t>
            </a:r>
            <a:endParaRPr lang="en" altLang="zh-CN" dirty="0"/>
          </a:p>
          <a:p>
            <a:r>
              <a:rPr lang="en" altLang="zh-CN" dirty="0">
                <a:hlinkClick r:id="rId9"/>
              </a:rPr>
              <a:t>https://zhuanlan.zhihu.com/p/88438851</a:t>
            </a:r>
            <a:endParaRPr lang="en" altLang="zh-CN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39505B-3D80-4D43-8B8B-E884B765C5F2}"/>
              </a:ext>
            </a:extLst>
          </p:cNvPr>
          <p:cNvSpPr txBox="1"/>
          <p:nvPr/>
        </p:nvSpPr>
        <p:spPr>
          <a:xfrm>
            <a:off x="838199" y="1884218"/>
            <a:ext cx="24864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Struct-Bert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07F032-59D6-43B3-9079-C63EF4C32B24}"/>
              </a:ext>
            </a:extLst>
          </p:cNvPr>
          <p:cNvSpPr txBox="1"/>
          <p:nvPr/>
        </p:nvSpPr>
        <p:spPr>
          <a:xfrm>
            <a:off x="838199" y="2964974"/>
            <a:ext cx="13285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T5</a:t>
            </a:r>
          </a:p>
        </p:txBody>
      </p:sp>
    </p:spTree>
    <p:extLst>
      <p:ext uri="{BB962C8B-B14F-4D97-AF65-F5344CB8AC3E}">
        <p14:creationId xmlns:p14="http://schemas.microsoft.com/office/powerpoint/2010/main" val="70242267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239922" y="287382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2/4 </a:t>
            </a:r>
            <a:r>
              <a:rPr lang="en-US" altLang="zh-CN" dirty="0" err="1"/>
              <a:t>RoBERTa</a:t>
            </a:r>
            <a:r>
              <a:rPr lang="en-US" altLang="zh-CN" dirty="0"/>
              <a:t> &amp; </a:t>
            </a:r>
            <a:r>
              <a:rPr lang="en-US" altLang="zh-CN" dirty="0" err="1"/>
              <a:t>ALBert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R</a:t>
            </a:r>
            <a:r>
              <a:rPr lang="en-US" altLang="zh-CN" dirty="0" err="1"/>
              <a:t>oERTa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 err="1"/>
              <a:t>RoBERTa</a:t>
            </a:r>
            <a:r>
              <a:rPr lang="en-US" altLang="zh-CN" dirty="0"/>
              <a:t>: A Robustly Optimized BERT Pretraining Approach</a:t>
            </a:r>
          </a:p>
          <a:p>
            <a:pPr>
              <a:lnSpc>
                <a:spcPct val="81000"/>
              </a:lnSpc>
            </a:pPr>
            <a:r>
              <a:rPr lang="en-US" altLang="zh-CN" dirty="0" err="1"/>
              <a:t>FaceBook</a:t>
            </a:r>
            <a:r>
              <a:rPr lang="en-US" altLang="zh-CN" dirty="0"/>
              <a:t> .</a:t>
            </a:r>
            <a:r>
              <a:rPr lang="en-US" altLang="zh-CN" dirty="0" err="1"/>
              <a:t>etc</a:t>
            </a:r>
            <a:r>
              <a:rPr lang="en-US" altLang="zh-CN" dirty="0"/>
              <a:t>  </a:t>
            </a:r>
          </a:p>
          <a:p>
            <a:pPr>
              <a:lnSpc>
                <a:spcPct val="81000"/>
              </a:lnSpc>
            </a:pPr>
            <a:r>
              <a:rPr lang="zh-CN" altLang="en-US" dirty="0"/>
              <a:t>对</a:t>
            </a:r>
            <a:r>
              <a:rPr lang="en-US" altLang="zh-CN" dirty="0"/>
              <a:t>BERT</a:t>
            </a:r>
            <a:r>
              <a:rPr lang="zh-CN" altLang="en-US" dirty="0"/>
              <a:t>的优化版本，保持结构不变，整体改动不大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效果优于</a:t>
            </a:r>
            <a:r>
              <a:rPr lang="en-US" altLang="zh-CN" dirty="0"/>
              <a:t>BERT</a:t>
            </a:r>
          </a:p>
          <a:p>
            <a:pPr>
              <a:lnSpc>
                <a:spcPct val="81000"/>
              </a:lnSpc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9E4AC65-3699-4CE0-ACA5-004CB8837CA9}"/>
                  </a:ext>
                </a:extLst>
              </p14:cNvPr>
              <p14:cNvContentPartPr/>
              <p14:nvPr/>
            </p14:nvContentPartPr>
            <p14:xfrm>
              <a:off x="1091520" y="2318760"/>
              <a:ext cx="7827120" cy="1159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9E4AC65-3699-4CE0-ACA5-004CB8837C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2160" y="2309400"/>
                <a:ext cx="7845840" cy="11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840964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817DA-4572-4D43-89F2-E82E9F6A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7E37A9-785C-41FD-B882-B1EFCE87D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模型规模、算力和数据上：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更长的训练时间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更大</a:t>
            </a:r>
            <a:r>
              <a:rPr lang="en-US" altLang="zh-CN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bacth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size</a:t>
            </a:r>
            <a:endParaRPr lang="zh-CN" altLang="en-US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更多的训练数据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训练方法上：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去掉下一句预测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(NSP)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任务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动态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MASK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文本编码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F6B402A-6447-4B92-8FC6-26B710C8610A}"/>
                  </a:ext>
                </a:extLst>
              </p14:cNvPr>
              <p14:cNvContentPartPr/>
              <p14:nvPr/>
            </p14:nvContentPartPr>
            <p14:xfrm>
              <a:off x="1598400" y="3050640"/>
              <a:ext cx="8224200" cy="3080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F6B402A-6447-4B92-8FC6-26B710C861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9040" y="3041280"/>
                <a:ext cx="8242920" cy="30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3373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54C6-1C5F-4453-8B4C-1E880C45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模型规模、算力与数据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7E9A4-B441-4580-9B3E-D093A6C7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数据：</a:t>
            </a:r>
            <a:endParaRPr lang="en-US" altLang="zh-CN" dirty="0"/>
          </a:p>
          <a:p>
            <a:pPr lvl="1"/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BOOKCORPUS (Zhu et al., 2015) + English WIKIPEDIA.(16G original)</a:t>
            </a:r>
          </a:p>
          <a:p>
            <a:pPr lvl="2"/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add CC-NEWS(76G)</a:t>
            </a:r>
          </a:p>
          <a:p>
            <a:pPr lvl="2"/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add OPEN WEB TEXT(38G)</a:t>
            </a:r>
          </a:p>
          <a:p>
            <a:pPr lvl="2"/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add STORIES(31G)</a:t>
            </a:r>
          </a:p>
          <a:p>
            <a:r>
              <a:rPr lang="zh-CN" altLang="en-US" dirty="0"/>
              <a:t>参数：</a:t>
            </a:r>
            <a:endParaRPr lang="en-US" altLang="zh-CN" dirty="0"/>
          </a:p>
          <a:p>
            <a:pPr algn="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30C905-F7B8-469A-9F44-BD7C84AAB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507" y="4379686"/>
            <a:ext cx="2751375" cy="19689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1A7B42-B203-49B0-82EA-2B15AE29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627" y="4057154"/>
            <a:ext cx="4718276" cy="22914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D64FFCB-3F51-4D26-A915-A9F6FFE5B334}"/>
                  </a:ext>
                </a:extLst>
              </p14:cNvPr>
              <p14:cNvContentPartPr/>
              <p14:nvPr/>
            </p14:nvContentPartPr>
            <p14:xfrm>
              <a:off x="1617120" y="2666520"/>
              <a:ext cx="9679320" cy="2781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D64FFCB-3F51-4D26-A915-A9F6FFE5B3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7760" y="2657160"/>
                <a:ext cx="9698040" cy="27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42811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54C6-1C5F-4453-8B4C-1E880C45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去掉</a:t>
            </a:r>
            <a:r>
              <a:rPr lang="en-US" altLang="zh-CN" dirty="0"/>
              <a:t>NSP</a:t>
            </a:r>
            <a:r>
              <a:rPr lang="zh-CN" altLang="en-US" dirty="0"/>
              <a:t>任务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7E9A4-B441-4580-9B3E-D093A6C7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NSP </a:t>
            </a:r>
            <a:r>
              <a:rPr lang="zh-CN" altLang="en-US" dirty="0"/>
              <a:t>任务的局限性？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3A4AC8-BD8A-4A62-8F46-DFD8D260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90" y="2506989"/>
            <a:ext cx="5783580" cy="29200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5B952A7-3712-4F85-8A92-6C09F7B4D48A}"/>
                  </a:ext>
                </a:extLst>
              </p14:cNvPr>
              <p14:cNvContentPartPr/>
              <p14:nvPr/>
            </p14:nvContentPartPr>
            <p14:xfrm>
              <a:off x="1064160" y="338760"/>
              <a:ext cx="8642160" cy="2332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5B952A7-3712-4F85-8A92-6C09F7B4D4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0" y="329400"/>
                <a:ext cx="8660880" cy="23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74139B6-A8DC-4453-8D71-ED737D4DB608}"/>
                  </a:ext>
                </a:extLst>
              </p14:cNvPr>
              <p14:cNvContentPartPr/>
              <p14:nvPr/>
            </p14:nvContentPartPr>
            <p14:xfrm>
              <a:off x="3607200" y="597600"/>
              <a:ext cx="7674480" cy="39027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74139B6-A8DC-4453-8D71-ED737D4DB6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7840" y="588240"/>
                <a:ext cx="7693200" cy="39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2160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补充：</a:t>
            </a:r>
            <a:r>
              <a:rPr lang="en-US" altLang="zh-CN" dirty="0" err="1"/>
              <a:t>StructBert</a:t>
            </a:r>
            <a:r>
              <a:rPr lang="en-US" altLang="zh-CN" dirty="0"/>
              <a:t> &amp; T5</a:t>
            </a:r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了解思路</a:t>
            </a:r>
            <a:endParaRPr lang="en-US" altLang="zh-CN" sz="2000" dirty="0"/>
          </a:p>
          <a:p>
            <a:pPr>
              <a:lnSpc>
                <a:spcPct val="81000"/>
              </a:lnSpc>
            </a:pPr>
            <a:r>
              <a:rPr lang="en-US" altLang="zh-CN" dirty="0"/>
              <a:t>Roberta &amp; </a:t>
            </a:r>
            <a:r>
              <a:rPr lang="en-US" altLang="zh-CN" dirty="0" err="1"/>
              <a:t>AlBERT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改进方式</a:t>
            </a:r>
            <a:endParaRPr lang="en-US" altLang="zh-CN" sz="2000" dirty="0"/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使用</a:t>
            </a:r>
            <a:endParaRPr lang="en-US" altLang="zh-CN" sz="2000" dirty="0"/>
          </a:p>
          <a:p>
            <a:pPr>
              <a:lnSpc>
                <a:spcPct val="81000"/>
              </a:lnSpc>
            </a:pPr>
            <a:r>
              <a:rPr lang="en-US" altLang="zh-CN" dirty="0"/>
              <a:t>Retro-Reader</a:t>
            </a:r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了解算法</a:t>
            </a:r>
            <a:endParaRPr lang="en-US" altLang="zh-CN" sz="2000" dirty="0"/>
          </a:p>
          <a:p>
            <a:pPr>
              <a:lnSpc>
                <a:spcPct val="81000"/>
              </a:lnSpc>
            </a:pPr>
            <a:r>
              <a:rPr lang="zh-CN" altLang="en-US" dirty="0"/>
              <a:t>代码讲解</a:t>
            </a:r>
          </a:p>
          <a:p>
            <a:pPr>
              <a:lnSpc>
                <a:spcPct val="81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20990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54C6-1C5F-4453-8B4C-1E880C45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</a:t>
            </a:r>
            <a:r>
              <a:rPr lang="en-US" altLang="zh-CN" dirty="0"/>
              <a:t>MASK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7E9A4-B441-4580-9B3E-D093A6C7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static masking: create pretraining data</a:t>
            </a:r>
          </a:p>
          <a:p>
            <a:r>
              <a:rPr lang="en-US" altLang="zh-CN" dirty="0"/>
              <a:t>dynamic masking: </a:t>
            </a:r>
            <a:r>
              <a:rPr lang="zh-CN" altLang="en-US" dirty="0"/>
              <a:t>每一次将训练</a:t>
            </a:r>
            <a:r>
              <a:rPr lang="en-US" altLang="zh-CN" dirty="0"/>
              <a:t>example</a:t>
            </a:r>
            <a:r>
              <a:rPr lang="zh-CN" altLang="en-US" dirty="0"/>
              <a:t>喂给模型的时候进行随机</a:t>
            </a:r>
            <a:r>
              <a:rPr lang="en-US" altLang="zh-CN" dirty="0"/>
              <a:t>mask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D257E3-BE1B-46D0-A896-F7DF92DB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3324225"/>
            <a:ext cx="6038850" cy="2686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B016578-BA89-431C-95BA-5CDED634EF3E}"/>
                  </a:ext>
                </a:extLst>
              </p14:cNvPr>
              <p14:cNvContentPartPr/>
              <p14:nvPr/>
            </p14:nvContentPartPr>
            <p14:xfrm>
              <a:off x="974520" y="804600"/>
              <a:ext cx="9996840" cy="2408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B016578-BA89-431C-95BA-5CDED634EF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0" y="795240"/>
                <a:ext cx="10015560" cy="24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62778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54C6-1C5F-4453-8B4C-1E880C45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文本编码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7E9A4-B441-4580-9B3E-D093A6C7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BERT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character-level BPE vocabulary of size 30K,</a:t>
            </a:r>
          </a:p>
          <a:p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RoBERTa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byte characters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1D0B491-308D-4693-A4EB-BABFF72CB706}"/>
                  </a:ext>
                </a:extLst>
              </p14:cNvPr>
              <p14:cNvContentPartPr/>
              <p14:nvPr/>
            </p14:nvContentPartPr>
            <p14:xfrm>
              <a:off x="2260080" y="24840"/>
              <a:ext cx="9655920" cy="4796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1D0B491-308D-4693-A4EB-BABFF72CB7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0720" y="15480"/>
                <a:ext cx="9674640" cy="48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12288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54C6-1C5F-4453-8B4C-1E880C45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效果与总结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7E9A4-B441-4580-9B3E-D093A6C7D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910" y="1456055"/>
            <a:ext cx="10515600" cy="4351338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GLUE</a:t>
            </a:r>
            <a:r>
              <a:rPr lang="zh-CN" altLang="en-US" dirty="0"/>
              <a:t>上达到</a:t>
            </a:r>
            <a:r>
              <a:rPr lang="en-US" altLang="zh-CN" dirty="0"/>
              <a:t>SOTA</a:t>
            </a:r>
          </a:p>
          <a:p>
            <a:r>
              <a:rPr lang="zh-CN" altLang="en-US" dirty="0"/>
              <a:t>是</a:t>
            </a:r>
            <a:r>
              <a:rPr lang="en-US" altLang="zh-CN" dirty="0" err="1"/>
              <a:t>SQuAD</a:t>
            </a:r>
            <a:r>
              <a:rPr lang="zh-CN" altLang="en-US" dirty="0"/>
              <a:t>上常用</a:t>
            </a:r>
            <a:r>
              <a:rPr lang="en-US" altLang="zh-CN" dirty="0"/>
              <a:t>BASE</a:t>
            </a:r>
            <a:r>
              <a:rPr lang="zh-CN" altLang="en-US" dirty="0"/>
              <a:t>模型之一</a:t>
            </a:r>
            <a:endParaRPr lang="en-US" altLang="zh-CN" dirty="0"/>
          </a:p>
          <a:p>
            <a:r>
              <a:rPr lang="en-US" altLang="zh-CN" dirty="0"/>
              <a:t>https://github.com/brightmart/roberta_zh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3EDF69-08F6-4346-BF90-D8756227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3" y="3012757"/>
            <a:ext cx="7615238" cy="29429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163C5CB-F41C-44A6-AFAD-4E014791E5A8}"/>
                  </a:ext>
                </a:extLst>
              </p14:cNvPr>
              <p14:cNvContentPartPr/>
              <p14:nvPr/>
            </p14:nvContentPartPr>
            <p14:xfrm>
              <a:off x="2586600" y="1899360"/>
              <a:ext cx="2794680" cy="652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163C5CB-F41C-44A6-AFAD-4E014791E5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7240" y="1890000"/>
                <a:ext cx="2813400" cy="6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66471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ALBERT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ALBERT: A LITE BERT FOR SELF-SUPERVISED LEARNING OF LANGUAGE REPRESENTATIONS</a:t>
            </a:r>
          </a:p>
          <a:p>
            <a:pPr>
              <a:lnSpc>
                <a:spcPct val="81000"/>
              </a:lnSpc>
            </a:pPr>
            <a:r>
              <a:rPr lang="en-US" altLang="zh-CN" dirty="0"/>
              <a:t>Google</a:t>
            </a:r>
            <a:r>
              <a:rPr lang="zh-CN" altLang="en-US" dirty="0"/>
              <a:t>：轻量级的</a:t>
            </a:r>
            <a:r>
              <a:rPr lang="en-US" altLang="zh-CN" dirty="0" err="1"/>
              <a:t>bert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原因：模型参数量越来越大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>
                <a:hlinkClick r:id="rId3"/>
              </a:rPr>
              <a:t>https://rajpurkar.github.io/SQuAD-explorer/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371250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817DA-4572-4D43-89F2-E82E9F6A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7E37A9-785C-41FD-B882-B1EFCE87D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两种减少参数方法：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矩阵分解</a:t>
            </a:r>
            <a:endParaRPr lang="en-US" altLang="zh-CN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参数共享</a:t>
            </a:r>
            <a:endParaRPr lang="en-US" altLang="zh-CN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SOP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替换掉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NSP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n-gram MASK</a:t>
            </a:r>
          </a:p>
        </p:txBody>
      </p:sp>
    </p:spTree>
    <p:extLst>
      <p:ext uri="{BB962C8B-B14F-4D97-AF65-F5344CB8AC3E}">
        <p14:creationId xmlns:p14="http://schemas.microsoft.com/office/powerpoint/2010/main" val="339094648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54C6-1C5F-4453-8B4C-1E880C45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Factorized embedding parameterization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7E9A4-B441-4580-9B3E-D093A6C7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矩阵分解的思想</a:t>
            </a:r>
            <a:endParaRPr lang="en-US" altLang="zh-CN" dirty="0"/>
          </a:p>
          <a:p>
            <a:r>
              <a:rPr lang="zh-CN" altLang="en-US" dirty="0"/>
              <a:t>在连个大维度之间加入一个小维度</a:t>
            </a:r>
            <a:endParaRPr lang="en-US" altLang="zh-CN" dirty="0"/>
          </a:p>
          <a:p>
            <a:r>
              <a:rPr lang="zh-CN" altLang="en-US" dirty="0"/>
              <a:t>达到降维的作用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2A5D36-A7A5-4886-AEAB-548E66D00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22" y="3728085"/>
            <a:ext cx="1285875" cy="361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DD6038-4C4A-4566-AE86-CA9A5B0E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098" y="3728085"/>
            <a:ext cx="2324100" cy="323850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408EB968-416A-4429-8C4A-1EA73BBB2B4B}"/>
              </a:ext>
            </a:extLst>
          </p:cNvPr>
          <p:cNvSpPr/>
          <p:nvPr/>
        </p:nvSpPr>
        <p:spPr>
          <a:xfrm>
            <a:off x="4457700" y="3467100"/>
            <a:ext cx="624840" cy="84963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959158-1F9A-4905-8249-56DA1BC3C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157" y="4861084"/>
            <a:ext cx="923925" cy="257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65EBEE7-B83E-4561-8075-A477FBD58F77}"/>
                  </a:ext>
                </a:extLst>
              </p14:cNvPr>
              <p14:cNvContentPartPr/>
              <p14:nvPr/>
            </p14:nvContentPartPr>
            <p14:xfrm>
              <a:off x="335520" y="3248640"/>
              <a:ext cx="7332120" cy="22716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65EBEE7-B83E-4561-8075-A477FBD58F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160" y="3239280"/>
                <a:ext cx="7350840" cy="229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2359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54C6-1C5F-4453-8B4C-1E880C45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Cross-layer parameter sharing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7E9A4-B441-4580-9B3E-D093A6C7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feed-forward network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Attention</a:t>
            </a:r>
          </a:p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ALL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BDECAF-5501-45E1-9703-A645BE48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2981325"/>
            <a:ext cx="7348441" cy="22879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94CBEEA-C58F-47F2-86E2-F1AAA57769C0}"/>
                  </a:ext>
                </a:extLst>
              </p14:cNvPr>
              <p14:cNvContentPartPr/>
              <p14:nvPr/>
            </p14:nvContentPartPr>
            <p14:xfrm>
              <a:off x="1076400" y="2300040"/>
              <a:ext cx="3233160" cy="576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94CBEEA-C58F-47F2-86E2-F1AAA57769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7040" y="2290680"/>
                <a:ext cx="3251880" cy="59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48204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54C6-1C5F-4453-8B4C-1E880C45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SOP</a:t>
            </a:r>
            <a:r>
              <a:rPr lang="zh-CN" altLang="en-US" dirty="0"/>
              <a:t>任务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7E9A4-B441-4580-9B3E-D093A6C7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NSP</a:t>
            </a:r>
            <a:r>
              <a:rPr lang="zh-CN" altLang="en-US" dirty="0"/>
              <a:t>任务去掉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SOP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补偿了一部分因为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embedding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和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FFN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共享而损失的性能</a:t>
            </a:r>
            <a:endParaRPr lang="en-US" altLang="zh-CN" b="0" i="0" dirty="0">
              <a:solidFill>
                <a:srgbClr val="22222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222222"/>
                </a:solidFill>
                <a:latin typeface="Consolas" panose="020B0609020204030204" pitchFamily="49" charset="0"/>
              </a:rPr>
              <a:t>NSP</a:t>
            </a:r>
            <a:r>
              <a:rPr lang="zh-CN" altLang="en-US" dirty="0">
                <a:solidFill>
                  <a:srgbClr val="222222"/>
                </a:solidFill>
                <a:latin typeface="Consolas" panose="020B0609020204030204" pitchFamily="49" charset="0"/>
              </a:rPr>
              <a:t>将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topic prediction”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和“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coherence prediction”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融合了起来学习比较困难</a:t>
            </a:r>
            <a:endParaRPr lang="en-US" altLang="zh-CN" b="0" i="0" dirty="0">
              <a:solidFill>
                <a:srgbClr val="22222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SOP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将负样本换成了同一篇文章中的两个逆序的句子，进而消除“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topic prediction”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。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7E9A6A1-AA34-4BEF-AFA2-90BB30865C69}"/>
                  </a:ext>
                </a:extLst>
              </p14:cNvPr>
              <p14:cNvContentPartPr/>
              <p14:nvPr/>
            </p14:nvContentPartPr>
            <p14:xfrm>
              <a:off x="1159200" y="137520"/>
              <a:ext cx="9686160" cy="6337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7E9A6A1-AA34-4BEF-AFA2-90BB30865C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9840" y="128160"/>
                <a:ext cx="9704880" cy="63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497493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54C6-1C5F-4453-8B4C-1E880C45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N-gram mask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7E9A4-B441-4580-9B3E-D093A6C7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预测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n-gram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片段，包含更完整的语义信息。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每个片段的长度取值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（最大为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1-gram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2-gram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3-gram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的概率分别为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6/11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3/11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2/11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。越长概率越小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6ED583-D3DA-4303-BC89-804D3AC52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5" y="3956685"/>
            <a:ext cx="2800350" cy="895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38D1184-70EA-4B1F-A474-F2A66EFCB29C}"/>
                  </a:ext>
                </a:extLst>
              </p14:cNvPr>
              <p14:cNvContentPartPr/>
              <p14:nvPr/>
            </p14:nvContentPartPr>
            <p14:xfrm>
              <a:off x="1442520" y="2196000"/>
              <a:ext cx="9313920" cy="2759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38D1184-70EA-4B1F-A474-F2A66EFCB2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3160" y="2186640"/>
                <a:ext cx="9332640" cy="27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674607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54C6-1C5F-4453-8B4C-1E880C45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7E9A4-B441-4580-9B3E-D093A6C7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窄而深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-&gt;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宽而浅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并不是真的轻量级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在阅读理解上表现不错，讨论原因？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B0C6D4-FC7C-4133-9D23-C9FDE4E6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60" y="3648075"/>
            <a:ext cx="8606790" cy="17482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C656668-3E91-4B19-B586-1633CC8E42A8}"/>
                  </a:ext>
                </a:extLst>
              </p14:cNvPr>
              <p14:cNvContentPartPr/>
              <p14:nvPr/>
            </p14:nvContentPartPr>
            <p14:xfrm>
              <a:off x="1053000" y="472320"/>
              <a:ext cx="8891280" cy="5860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C656668-3E91-4B19-B586-1633CC8E42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640" y="462960"/>
                <a:ext cx="8910000" cy="58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B4FFC2A-9C34-49E8-8594-09ABB1A666AA}"/>
                  </a:ext>
                </a:extLst>
              </p14:cNvPr>
              <p14:cNvContentPartPr/>
              <p14:nvPr/>
            </p14:nvContentPartPr>
            <p14:xfrm>
              <a:off x="7183440" y="2674080"/>
              <a:ext cx="1387800" cy="737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B4FFC2A-9C34-49E8-8594-09ABB1A666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4080" y="2664720"/>
                <a:ext cx="1406520" cy="7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46255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239922" y="287382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1/4 </a:t>
            </a:r>
            <a:r>
              <a:rPr lang="en-US" altLang="zh-CN" dirty="0" err="1"/>
              <a:t>StructBert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T5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35547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66468" y="320038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3984622" y="965198"/>
            <a:ext cx="8163835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3/4 </a:t>
            </a:r>
            <a:r>
              <a:rPr lang="en-US" altLang="zh-CN" dirty="0" err="1"/>
              <a:t>RetroReader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3761980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0DE4071-A9C1-4E61-949E-77AF0D848719}"/>
                  </a:ext>
                </a:extLst>
              </p14:cNvPr>
              <p14:cNvContentPartPr/>
              <p14:nvPr/>
            </p14:nvContentPartPr>
            <p14:xfrm>
              <a:off x="3420720" y="3355920"/>
              <a:ext cx="360" cy="3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0DE4071-A9C1-4E61-949E-77AF0D8487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1360" y="3346560"/>
                <a:ext cx="1908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95194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简介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476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Retrospective Reader for Machine Reading Comprehension</a:t>
            </a:r>
          </a:p>
          <a:p>
            <a:pPr>
              <a:lnSpc>
                <a:spcPct val="81000"/>
              </a:lnSpc>
            </a:pPr>
            <a:r>
              <a:rPr lang="zh-CN" altLang="en-US" dirty="0"/>
              <a:t>上海交通大学提出的一种回顾式阅读器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 err="1"/>
              <a:t>SQuAD</a:t>
            </a:r>
            <a:r>
              <a:rPr lang="en-US" altLang="zh-CN" dirty="0"/>
              <a:t> 2.0 single model </a:t>
            </a:r>
            <a:r>
              <a:rPr lang="zh-CN" altLang="en-US" dirty="0"/>
              <a:t>和</a:t>
            </a:r>
            <a:r>
              <a:rPr lang="en-US" altLang="zh-CN" dirty="0"/>
              <a:t>ensemble</a:t>
            </a:r>
            <a:r>
              <a:rPr lang="zh-CN" altLang="en-US" dirty="0"/>
              <a:t>都在前列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基于</a:t>
            </a:r>
            <a:r>
              <a:rPr lang="en-US" altLang="zh-CN" dirty="0"/>
              <a:t>BERT+</a:t>
            </a:r>
            <a:r>
              <a:rPr lang="zh-CN" altLang="en-US" dirty="0"/>
              <a:t>其他策略的组合阅读理解模型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两阶段阅读</a:t>
            </a:r>
            <a:r>
              <a:rPr lang="en-US" altLang="zh-CN" dirty="0"/>
              <a:t>+</a:t>
            </a:r>
            <a:r>
              <a:rPr lang="zh-CN" altLang="en-US" dirty="0"/>
              <a:t>答案验证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AEE29B-ABC0-4C8E-9212-F245E776C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88" y="2407920"/>
            <a:ext cx="3030466" cy="381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5218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无答案问题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476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对问题在篇章中构造看似合理的回答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9AD4BE-C2AB-4C6D-B05F-CCFA742C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36" y="2551837"/>
            <a:ext cx="4745410" cy="37197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E5C8F25-AAE3-41E7-AE3B-31BD112AD5FA}"/>
                  </a:ext>
                </a:extLst>
              </p14:cNvPr>
              <p14:cNvContentPartPr/>
              <p14:nvPr/>
            </p14:nvContentPartPr>
            <p14:xfrm>
              <a:off x="3725640" y="2195640"/>
              <a:ext cx="3071160" cy="4068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E5C8F25-AAE3-41E7-AE3B-31BD112AD5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6280" y="2186280"/>
                <a:ext cx="3089880" cy="40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92734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贡献：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476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一个新的回顾式阅读器，可以更好的进行答案鉴定；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获取了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SOTA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的结果；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首次提出了显著性检验方法，展示该论文的模型，比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baselines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显著性更好。</a:t>
            </a:r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42DC534-DB6B-4EAE-8E89-37F22C1D3EEF}"/>
                  </a:ext>
                </a:extLst>
              </p14:cNvPr>
              <p14:cNvContentPartPr/>
              <p14:nvPr/>
            </p14:nvContentPartPr>
            <p14:xfrm>
              <a:off x="1650240" y="2268000"/>
              <a:ext cx="9331200" cy="1452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42DC534-DB6B-4EAE-8E89-37F22C1D3E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0880" y="2258640"/>
                <a:ext cx="9349920" cy="14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3286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整体架构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B7198E-6C41-4F43-BD98-7F4B8BCF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44" y="1527810"/>
            <a:ext cx="7329034" cy="45110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830BDF6-6277-4F82-AAAC-B5C44F45FA2C}"/>
                  </a:ext>
                </a:extLst>
              </p14:cNvPr>
              <p14:cNvContentPartPr/>
              <p14:nvPr/>
            </p14:nvContentPartPr>
            <p14:xfrm>
              <a:off x="3700080" y="1095480"/>
              <a:ext cx="4006800" cy="2812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830BDF6-6277-4F82-AAAC-B5C44F45FA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0720" y="1086120"/>
                <a:ext cx="4025520" cy="28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83195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前人工作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ABE0BF-6FBF-4FEB-A0A1-EB097BF3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78" y="2437537"/>
            <a:ext cx="3324225" cy="704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B365A0-F276-42BC-8A45-A47108362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999" y="2323237"/>
            <a:ext cx="3086100" cy="933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F4A224-AE98-499D-9168-C5A7F1E1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528" y="2323237"/>
            <a:ext cx="3171825" cy="9239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3E9915-A4D4-4B36-9BB6-7817AAD6D251}"/>
              </a:ext>
            </a:extLst>
          </p:cNvPr>
          <p:cNvSpPr txBox="1"/>
          <p:nvPr/>
        </p:nvSpPr>
        <p:spPr>
          <a:xfrm>
            <a:off x="6096000" y="3510381"/>
            <a:ext cx="45426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将答案验证放到</a:t>
            </a:r>
            <a:r>
              <a:rPr lang="en-US" altLang="zh-CN" dirty="0"/>
              <a:t>Encoder</a:t>
            </a:r>
            <a:r>
              <a:rPr lang="zh-CN" altLang="en-US" dirty="0"/>
              <a:t>或</a:t>
            </a:r>
            <a:r>
              <a:rPr lang="en-US" altLang="zh-CN" dirty="0"/>
              <a:t>Decoder</a:t>
            </a:r>
            <a:r>
              <a:rPr lang="zh-CN" altLang="en-US" dirty="0"/>
              <a:t>阶段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449BA7-B069-4028-B3A5-06153DD4AB8C}"/>
              </a:ext>
            </a:extLst>
          </p:cNvPr>
          <p:cNvSpPr txBox="1"/>
          <p:nvPr/>
        </p:nvSpPr>
        <p:spPr>
          <a:xfrm>
            <a:off x="1638649" y="3510381"/>
            <a:ext cx="21447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直接预测不验证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69B1CF2-DAFB-4971-A43F-7EA3790CA626}"/>
                  </a:ext>
                </a:extLst>
              </p14:cNvPr>
              <p14:cNvContentPartPr/>
              <p14:nvPr/>
            </p14:nvContentPartPr>
            <p14:xfrm>
              <a:off x="1747440" y="1938960"/>
              <a:ext cx="9786960" cy="2055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69B1CF2-DAFB-4971-A43F-7EA3790CA6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8080" y="1929600"/>
                <a:ext cx="9805680" cy="20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571800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泛读器：</a:t>
            </a:r>
            <a:r>
              <a:rPr lang="en-US" altLang="zh-CN" dirty="0"/>
              <a:t>sketchy reading module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3459CB-6EAD-4A32-84D7-33E55D92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703" y="2187822"/>
            <a:ext cx="4397597" cy="23967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4A6A95-BC38-4586-B0C2-DC59957686CC}"/>
              </a:ext>
            </a:extLst>
          </p:cNvPr>
          <p:cNvSpPr txBox="1"/>
          <p:nvPr/>
        </p:nvSpPr>
        <p:spPr>
          <a:xfrm>
            <a:off x="7386507" y="4731390"/>
            <a:ext cx="15687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交互层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C8FCB6-C3B9-4D07-9246-1C609FFEB0B8}"/>
              </a:ext>
            </a:extLst>
          </p:cNvPr>
          <p:cNvSpPr txBox="1"/>
          <p:nvPr/>
        </p:nvSpPr>
        <p:spPr>
          <a:xfrm>
            <a:off x="1841384" y="2833774"/>
            <a:ext cx="3938631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Embeddings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Token embedding;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Position embedding;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Token-type embedding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CCC1C88-F377-4AD2-BDBC-6A0875F58816}"/>
                  </a:ext>
                </a:extLst>
              </p14:cNvPr>
              <p14:cNvContentPartPr/>
              <p14:nvPr/>
            </p14:nvContentPartPr>
            <p14:xfrm>
              <a:off x="706320" y="2785680"/>
              <a:ext cx="10019880" cy="3940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CCC1C88-F377-4AD2-BDBC-6A0875F588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960" y="2776320"/>
                <a:ext cx="10038600" cy="39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9855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泛读器：</a:t>
            </a:r>
            <a:r>
              <a:rPr lang="en-US" altLang="zh-CN" dirty="0"/>
              <a:t>sketchy reading module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EBF1E3-0F97-496A-867C-A06ADE6EA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7" y="2046914"/>
            <a:ext cx="5577446" cy="42909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2DA5FA0-FF31-4EAB-9D3E-B5976A2A7C97}"/>
              </a:ext>
            </a:extLst>
          </p:cNvPr>
          <p:cNvSpPr/>
          <p:nvPr/>
        </p:nvSpPr>
        <p:spPr>
          <a:xfrm>
            <a:off x="1988191" y="2776756"/>
            <a:ext cx="3972187" cy="2982286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371175-430A-4D3C-98B4-E69566115FF2}"/>
              </a:ext>
            </a:extLst>
          </p:cNvPr>
          <p:cNvSpPr txBox="1"/>
          <p:nvPr/>
        </p:nvSpPr>
        <p:spPr>
          <a:xfrm>
            <a:off x="6576969" y="3898569"/>
            <a:ext cx="29948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+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全连接计算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loss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CDD7A6-EE76-4CDE-9157-D84A35FDD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3" y="5140680"/>
            <a:ext cx="3934397" cy="9219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34C6C13-1C7C-429B-BD6C-01941FB19796}"/>
                  </a:ext>
                </a:extLst>
              </p14:cNvPr>
              <p14:cNvContentPartPr/>
              <p14:nvPr/>
            </p14:nvContentPartPr>
            <p14:xfrm>
              <a:off x="2176200" y="1484640"/>
              <a:ext cx="8604000" cy="2972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34C6C13-1C7C-429B-BD6C-01941FB197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6840" y="1475280"/>
                <a:ext cx="8622720" cy="29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25955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精读器：</a:t>
            </a:r>
            <a:r>
              <a:rPr lang="en-US" altLang="zh-CN" dirty="0"/>
              <a:t>intensive reading module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8488B3-5B85-4A06-B17C-1335F4806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476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Embedding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与交互层保持一致，得到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H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向量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algn="l"/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对输出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H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进行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passage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question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的表示拆分：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HP</a:t>
            </a:r>
          </a:p>
          <a:p>
            <a:pPr algn="l"/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计算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Cross - Attention</a:t>
            </a:r>
          </a:p>
          <a:p>
            <a:pPr algn="l"/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得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H’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用来决定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start/end indices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4CC645-F531-42EF-9D57-360FD1B7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91" y="3606787"/>
            <a:ext cx="2133798" cy="241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10D05B1-0CF2-46C9-BBEC-D5C490186A49}"/>
                  </a:ext>
                </a:extLst>
              </p14:cNvPr>
              <p14:cNvContentPartPr/>
              <p14:nvPr/>
            </p14:nvContentPartPr>
            <p14:xfrm>
              <a:off x="1141560" y="519840"/>
              <a:ext cx="11035440" cy="5792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10D05B1-0CF2-46C9-BBEC-D5C490186A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2200" y="510480"/>
                <a:ext cx="11054160" cy="58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4888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2FC498-D348-4FA2-9A9D-46F9F56532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5902"/>
            <a:ext cx="104476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计算</a:t>
            </a:r>
            <a:r>
              <a:rPr lang="en-US" altLang="zh-CN" dirty="0"/>
              <a:t>Matching Attention </a:t>
            </a:r>
          </a:p>
          <a:p>
            <a:pPr>
              <a:lnSpc>
                <a:spcPct val="81000"/>
              </a:lnSpc>
            </a:pPr>
            <a:r>
              <a:rPr lang="en-US" altLang="zh-CN" dirty="0"/>
              <a:t>H’</a:t>
            </a:r>
            <a:r>
              <a:rPr lang="zh-CN" altLang="en-US" dirty="0"/>
              <a:t>为产出的结果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计算</a:t>
            </a:r>
            <a:r>
              <a:rPr lang="en-US" altLang="zh-CN" dirty="0"/>
              <a:t>Span Prediction</a:t>
            </a:r>
            <a:endParaRPr lang="en-US" dirty="0"/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精读器：</a:t>
            </a:r>
            <a:r>
              <a:rPr lang="en-US" altLang="zh-CN" dirty="0"/>
              <a:t>intensive reading module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745E0D-0D4A-4D32-A1C4-6651190BA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91" y="1521473"/>
            <a:ext cx="5286113" cy="10036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69DE7F-FF4B-4DC6-8833-1F1FC8F91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827" y="2581388"/>
            <a:ext cx="3876675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658C9E5-DA36-4221-9BAC-37FACF6F1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813" y="4141266"/>
            <a:ext cx="5600700" cy="1000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1A570F2-892A-46D0-B334-1C3E290AF9A6}"/>
                  </a:ext>
                </a:extLst>
              </p14:cNvPr>
              <p14:cNvContentPartPr/>
              <p14:nvPr/>
            </p14:nvContentPartPr>
            <p14:xfrm>
              <a:off x="1122840" y="939600"/>
              <a:ext cx="10716120" cy="2326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1A570F2-892A-46D0-B334-1C3E290AF9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3480" y="930240"/>
                <a:ext cx="10734840" cy="23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12027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 err="1"/>
              <a:t>StructBert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82450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" altLang="zh-CN" dirty="0"/>
              <a:t>S</a:t>
            </a:r>
            <a:r>
              <a:rPr lang="en-US" altLang="zh-CN" dirty="0" err="1"/>
              <a:t>truct</a:t>
            </a:r>
            <a:r>
              <a:rPr lang="en" altLang="zh-CN" dirty="0"/>
              <a:t>B</a:t>
            </a:r>
            <a:r>
              <a:rPr lang="en-US" altLang="zh-CN" dirty="0" err="1"/>
              <a:t>ert</a:t>
            </a:r>
            <a:r>
              <a:rPr lang="en" altLang="zh-CN" dirty="0"/>
              <a:t>: Incor</a:t>
            </a:r>
            <a:r>
              <a:rPr lang="en-US" altLang="zh-CN" dirty="0" err="1"/>
              <a:t>porating</a:t>
            </a:r>
            <a:r>
              <a:rPr lang="en" altLang="zh-CN" dirty="0"/>
              <a:t> L</a:t>
            </a:r>
            <a:r>
              <a:rPr lang="en-US" altLang="zh-CN" dirty="0" err="1"/>
              <a:t>anguage</a:t>
            </a:r>
            <a:r>
              <a:rPr lang="en" altLang="zh-CN" dirty="0"/>
              <a:t> S</a:t>
            </a:r>
            <a:r>
              <a:rPr lang="en-US" altLang="zh-CN" dirty="0" err="1"/>
              <a:t>tructures</a:t>
            </a:r>
            <a:r>
              <a:rPr lang="en" altLang="zh-CN" dirty="0"/>
              <a:t> I</a:t>
            </a:r>
            <a:r>
              <a:rPr lang="en-US" altLang="zh-CN" dirty="0" err="1"/>
              <a:t>nto</a:t>
            </a:r>
            <a:r>
              <a:rPr lang="en" altLang="zh-CN" dirty="0"/>
              <a:t> P</a:t>
            </a:r>
            <a:r>
              <a:rPr lang="en-US" altLang="zh-CN" dirty="0"/>
              <a:t>re-</a:t>
            </a:r>
            <a:r>
              <a:rPr lang="en" altLang="zh-CN" dirty="0"/>
              <a:t>T</a:t>
            </a:r>
            <a:r>
              <a:rPr lang="en-US" altLang="zh-CN" dirty="0"/>
              <a:t>raining</a:t>
            </a:r>
            <a:r>
              <a:rPr lang="en" altLang="zh-CN" dirty="0"/>
              <a:t> F</a:t>
            </a:r>
            <a:r>
              <a:rPr lang="en-US" altLang="zh-CN" dirty="0"/>
              <a:t>or</a:t>
            </a:r>
            <a:r>
              <a:rPr lang="en" altLang="zh-CN" dirty="0"/>
              <a:t> D</a:t>
            </a:r>
            <a:r>
              <a:rPr lang="en-US" altLang="zh-CN" dirty="0" err="1"/>
              <a:t>eep</a:t>
            </a:r>
            <a:r>
              <a:rPr lang="en" altLang="zh-CN" dirty="0"/>
              <a:t> L</a:t>
            </a:r>
            <a:r>
              <a:rPr lang="en-US" altLang="zh-CN" dirty="0" err="1"/>
              <a:t>anguage</a:t>
            </a:r>
            <a:r>
              <a:rPr lang="en" altLang="zh-CN" dirty="0"/>
              <a:t> U</a:t>
            </a:r>
            <a:r>
              <a:rPr lang="en-US" altLang="zh-CN" dirty="0" err="1"/>
              <a:t>nderstanding</a:t>
            </a:r>
            <a:r>
              <a:rPr lang="zh-CN" altLang="en-US" dirty="0"/>
              <a:t>（</a:t>
            </a:r>
            <a:r>
              <a:rPr lang="en" altLang="zh-CN" dirty="0"/>
              <a:t>Alibaba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基于</a:t>
            </a:r>
            <a:r>
              <a:rPr lang="en-US" altLang="zh-CN" dirty="0" err="1"/>
              <a:t>bert</a:t>
            </a:r>
            <a:r>
              <a:rPr lang="zh-CN" altLang="en-US" dirty="0"/>
              <a:t>的预训练模型，从预训练任务的角度修改</a:t>
            </a:r>
            <a:r>
              <a:rPr lang="en-US" altLang="zh-CN" dirty="0" err="1"/>
              <a:t>bert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保留</a:t>
            </a:r>
            <a:r>
              <a:rPr lang="en-US" altLang="zh-CN" dirty="0" err="1"/>
              <a:t>WordPiece</a:t>
            </a:r>
            <a:r>
              <a:rPr lang="zh-CN" altLang="en-US" dirty="0"/>
              <a:t>， </a:t>
            </a:r>
            <a:r>
              <a:rPr lang="en-US" altLang="zh-CN" dirty="0"/>
              <a:t>absolute</a:t>
            </a:r>
            <a:r>
              <a:rPr lang="zh-CN" altLang="en-US" dirty="0"/>
              <a:t> </a:t>
            </a:r>
            <a:r>
              <a:rPr lang="en-US" altLang="zh-CN" dirty="0"/>
              <a:t>positional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r>
              <a:rPr lang="zh-CN" altLang="en-US" dirty="0"/>
              <a:t> 等</a:t>
            </a:r>
            <a:r>
              <a:rPr lang="en-US" altLang="zh-CN" dirty="0" err="1"/>
              <a:t>bert</a:t>
            </a:r>
            <a:r>
              <a:rPr lang="zh-CN" altLang="en-US" dirty="0"/>
              <a:t>相关特性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贡献：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将两个新型的预训练任务加入</a:t>
            </a:r>
            <a:r>
              <a:rPr lang="en-US" altLang="zh-CN" dirty="0" err="1"/>
              <a:t>bert</a:t>
            </a:r>
            <a:r>
              <a:rPr lang="zh-CN" altLang="en-US" dirty="0"/>
              <a:t>原始预训练任务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去掉</a:t>
            </a:r>
            <a:r>
              <a:rPr lang="en-US" altLang="zh-CN" dirty="0"/>
              <a:t>NSP</a:t>
            </a:r>
            <a:r>
              <a:rPr lang="zh-CN" altLang="en-US" dirty="0"/>
              <a:t>任务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成果：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dirty="0"/>
              <a:t>GLUE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261604C-192F-4CE7-98FA-B182D981B662}"/>
                  </a:ext>
                </a:extLst>
              </p14:cNvPr>
              <p14:cNvContentPartPr/>
              <p14:nvPr/>
            </p14:nvContentPartPr>
            <p14:xfrm>
              <a:off x="176760" y="517680"/>
              <a:ext cx="9883440" cy="3020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261604C-192F-4CE7-98FA-B182D981B6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400" y="508320"/>
                <a:ext cx="9902160" cy="30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71722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精读器：</a:t>
            </a:r>
            <a:r>
              <a:rPr lang="en-US" altLang="zh-CN" dirty="0"/>
              <a:t>intensive reading module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1EC5E3-555B-49F9-8558-0FE6F5B22044}"/>
              </a:ext>
            </a:extLst>
          </p:cNvPr>
          <p:cNvSpPr txBox="1"/>
          <p:nvPr/>
        </p:nvSpPr>
        <p:spPr>
          <a:xfrm>
            <a:off x="805343" y="1923068"/>
            <a:ext cx="74662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/>
              <a:t>Internal Front Verification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CC9B26-709B-4A6B-A41A-BC7FC9E1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204" y="2389227"/>
            <a:ext cx="6067425" cy="971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C05B87-6ACB-450B-9229-F6CDFB4D9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287" y="3802081"/>
            <a:ext cx="3609975" cy="7239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4114890-A96C-4489-8CD7-9C9412BB9BEA}"/>
              </a:ext>
            </a:extLst>
          </p:cNvPr>
          <p:cNvSpPr txBox="1"/>
          <p:nvPr/>
        </p:nvSpPr>
        <p:spPr>
          <a:xfrm>
            <a:off x="838200" y="3457604"/>
            <a:ext cx="74662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/>
              <a:t>joint loss function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3ADFEB-3AFD-480B-A879-9D87DB391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301" y="5513795"/>
            <a:ext cx="2924175" cy="7715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123C84F-1605-4AC2-903F-104160E2278A}"/>
              </a:ext>
            </a:extLst>
          </p:cNvPr>
          <p:cNvSpPr txBox="1"/>
          <p:nvPr/>
        </p:nvSpPr>
        <p:spPr>
          <a:xfrm>
            <a:off x="838200" y="5020459"/>
            <a:ext cx="74662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/>
              <a:t>Rear Verification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203C383-1D65-49C8-BC7D-EFA52F3DDA6D}"/>
                  </a:ext>
                </a:extLst>
              </p14:cNvPr>
              <p14:cNvContentPartPr/>
              <p14:nvPr/>
            </p14:nvContentPartPr>
            <p14:xfrm>
              <a:off x="855360" y="2253240"/>
              <a:ext cx="8490960" cy="3976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203C383-1D65-49C8-BC7D-EFA52F3DDA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6000" y="2243880"/>
                <a:ext cx="8509680" cy="39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344957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精读器：</a:t>
            </a:r>
            <a:r>
              <a:rPr lang="en-US" altLang="zh-CN" dirty="0"/>
              <a:t>intensive reading module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1EC5E3-555B-49F9-8558-0FE6F5B22044}"/>
              </a:ext>
            </a:extLst>
          </p:cNvPr>
          <p:cNvSpPr txBox="1"/>
          <p:nvPr/>
        </p:nvSpPr>
        <p:spPr>
          <a:xfrm>
            <a:off x="805343" y="1923068"/>
            <a:ext cx="74662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/>
              <a:t>Threshold-based Answerable Verification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25D7CD-0C61-44BC-86A9-ED5EF035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87" y="2828925"/>
            <a:ext cx="5229225" cy="1200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B0818BC-3169-4CC1-B045-06C551166FBA}"/>
                  </a:ext>
                </a:extLst>
              </p14:cNvPr>
              <p14:cNvContentPartPr/>
              <p14:nvPr/>
            </p14:nvContentPartPr>
            <p14:xfrm>
              <a:off x="3463560" y="2999520"/>
              <a:ext cx="3935520" cy="2083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B0818BC-3169-4CC1-B045-06C551166F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200" y="2990160"/>
                <a:ext cx="3954240" cy="210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315924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总结：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476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 err="1"/>
              <a:t>RetroReader</a:t>
            </a:r>
            <a:r>
              <a:rPr lang="zh-CN" altLang="en-US" dirty="0"/>
              <a:t>是一种新形式的模型，对后续解决问题有很大启发。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训练较慢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7F1CBF4-86CA-4D7D-A7F7-D1FD47C5327F}"/>
                  </a:ext>
                </a:extLst>
              </p14:cNvPr>
              <p14:cNvContentPartPr/>
              <p14:nvPr/>
            </p14:nvContentPartPr>
            <p14:xfrm>
              <a:off x="1193760" y="870120"/>
              <a:ext cx="45000" cy="88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7F1CBF4-86CA-4D7D-A7F7-D1FD47C532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4400" y="860760"/>
                <a:ext cx="6372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56333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verify</a:t>
            </a:r>
            <a:r>
              <a:rPr lang="zh-CN" altLang="en-US" dirty="0"/>
              <a:t>整体流程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7504EE-937B-45C7-B4CF-47234F59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19" y="127863"/>
            <a:ext cx="4930760" cy="67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95880A-9EEC-4E99-A681-63A507514CAB}"/>
              </a:ext>
            </a:extLst>
          </p:cNvPr>
          <p:cNvSpPr txBox="1"/>
          <p:nvPr/>
        </p:nvSpPr>
        <p:spPr>
          <a:xfrm>
            <a:off x="7414384" y="6434043"/>
            <a:ext cx="74662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/>
              <a:t>参考：https://zhuanlan.zhihu.com/p/137552707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137A398-CAFC-44AB-95E1-D5DED84D73CA}"/>
                  </a:ext>
                </a:extLst>
              </p14:cNvPr>
              <p14:cNvContentPartPr/>
              <p14:nvPr/>
            </p14:nvContentPartPr>
            <p14:xfrm>
              <a:off x="3641040" y="495360"/>
              <a:ext cx="4336920" cy="4894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137A398-CAFC-44AB-95E1-D5DED84D73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1680" y="486000"/>
                <a:ext cx="4355640" cy="49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7E8FCB9-B5E0-4E0C-862A-187AD80B2375}"/>
                  </a:ext>
                </a:extLst>
              </p14:cNvPr>
              <p14:cNvContentPartPr/>
              <p14:nvPr/>
            </p14:nvContentPartPr>
            <p14:xfrm>
              <a:off x="5591880" y="3609360"/>
              <a:ext cx="6405840" cy="2200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7E8FCB9-B5E0-4E0C-862A-187AD80B23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2520" y="3600000"/>
                <a:ext cx="6424560" cy="22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979362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7429049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4/4 </a:t>
            </a:r>
            <a:r>
              <a:rPr lang="zh-CN" altLang="en-US" sz="4000" dirty="0"/>
              <a:t>代码讲解</a:t>
            </a:r>
            <a:br>
              <a:rPr lang="zh-CN" altLang="en-US" dirty="0"/>
            </a:b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4320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6289D-3CC3-454D-A0FF-264499F2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lic2020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2FC4F5-0ACE-414A-B7E2-F8A24EB8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https://aistudio.baidu.com/aistudio/competition/detail/28?isFromCcf=true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https://aistudio.baidu.com/aistudio/projectdetail/919362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https://github.com/bojone/bert4keras</a:t>
            </a:r>
          </a:p>
          <a:p>
            <a:r>
              <a:rPr lang="en-US" altLang="zh-CN" dirty="0"/>
              <a:t>CMRC2018</a:t>
            </a:r>
          </a:p>
          <a:p>
            <a:r>
              <a:rPr lang="en-US" altLang="zh-CN" dirty="0">
                <a:hlinkClick r:id="rId4"/>
              </a:rPr>
              <a:t>https://hfl-rc.github.io/cmrc2018/open_challenge/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47786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CB76E-E7CE-448C-B310-E0C1EBA6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附论文地址：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FEEEF-5AB0-4B63-9CFF-F4A08269E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4"/>
              </a:rPr>
              <a:t>https://arxiv.org/pdf/1907.11692.pdf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5"/>
              </a:rPr>
              <a:t>https://arxiv.org/pdf/2001.09694v2.pdf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6"/>
              </a:rPr>
              <a:t>https://arxiv.org/pdf/1909.11942.pdf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39505B-3D80-4D43-8B8B-E884B765C5F2}"/>
              </a:ext>
            </a:extLst>
          </p:cNvPr>
          <p:cNvSpPr txBox="1"/>
          <p:nvPr/>
        </p:nvSpPr>
        <p:spPr>
          <a:xfrm>
            <a:off x="838199" y="1884218"/>
            <a:ext cx="24864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RoBERTa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CAED78-8334-4B09-BBC9-7E588BBAFD59}"/>
              </a:ext>
            </a:extLst>
          </p:cNvPr>
          <p:cNvSpPr txBox="1"/>
          <p:nvPr/>
        </p:nvSpPr>
        <p:spPr>
          <a:xfrm>
            <a:off x="838200" y="4524081"/>
            <a:ext cx="27098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ALBERT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07F032-59D6-43B3-9079-C63EF4C32B24}"/>
              </a:ext>
            </a:extLst>
          </p:cNvPr>
          <p:cNvSpPr txBox="1"/>
          <p:nvPr/>
        </p:nvSpPr>
        <p:spPr>
          <a:xfrm>
            <a:off x="838200" y="3033772"/>
            <a:ext cx="13285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RetroReader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886506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16E7C1-63C2-4B72-A49F-856131B83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 err="1"/>
              <a:t>StructBert</a:t>
            </a:r>
            <a:r>
              <a:rPr lang="en-US" altLang="zh-CN" dirty="0"/>
              <a:t> &amp; T5</a:t>
            </a:r>
          </a:p>
          <a:p>
            <a:pPr>
              <a:lnSpc>
                <a:spcPct val="81000"/>
              </a:lnSpc>
            </a:pPr>
            <a:r>
              <a:rPr lang="en-US" altLang="zh-CN" dirty="0"/>
              <a:t>Roberta &amp; </a:t>
            </a:r>
            <a:r>
              <a:rPr lang="en-US" altLang="zh-CN" dirty="0" err="1"/>
              <a:t>AlBERT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Retro-Reader</a:t>
            </a:r>
          </a:p>
        </p:txBody>
      </p:sp>
    </p:spTree>
    <p:extLst>
      <p:ext uri="{BB962C8B-B14F-4D97-AF65-F5344CB8AC3E}">
        <p14:creationId xmlns:p14="http://schemas.microsoft.com/office/powerpoint/2010/main" val="162773972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2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5430183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en-US" dirty="0"/>
              <a:t>作业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4103" y="2257006"/>
            <a:ext cx="6038903" cy="269871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见作业详情。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85674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" altLang="zh-CN" dirty="0"/>
              <a:t>Word Structural Objective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输入一个句子中打乱的单词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好的语言模型可以学习到正确的顺序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287A91-352D-354F-85F6-9AAB9F83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115" y="2933174"/>
            <a:ext cx="6041885" cy="25500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962D5D-4551-ED47-BFC4-7A6F42CF3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" y="5014659"/>
            <a:ext cx="5829300" cy="558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4E7CFAB-4932-AB47-9ADB-79558DC3D2B8}"/>
              </a:ext>
            </a:extLst>
          </p:cNvPr>
          <p:cNvSpPr txBox="1"/>
          <p:nvPr/>
        </p:nvSpPr>
        <p:spPr>
          <a:xfrm>
            <a:off x="911352" y="4510392"/>
            <a:ext cx="204478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目标函数：（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k=3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A1048-546F-CF4C-8881-F87B567A0ECB}"/>
              </a:ext>
            </a:extLst>
          </p:cNvPr>
          <p:cNvSpPr/>
          <p:nvPr/>
        </p:nvSpPr>
        <p:spPr>
          <a:xfrm>
            <a:off x="999744" y="3075563"/>
            <a:ext cx="5150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Menlo" panose="020B0609030804020204" pitchFamily="49" charset="0"/>
              </a:rPr>
              <a:t>研表究明，汉字序顺并不定一影阅响读。比如当你看完这句话后，才发这现里的字全是都乱的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FB9D22-9DD3-0342-87A6-15FAC7731499}"/>
              </a:ext>
            </a:extLst>
          </p:cNvPr>
          <p:cNvSpPr/>
          <p:nvPr/>
        </p:nvSpPr>
        <p:spPr>
          <a:xfrm>
            <a:off x="999744" y="3876457"/>
            <a:ext cx="3805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1A1A1A"/>
                </a:solidFill>
                <a:latin typeface="-apple-system"/>
              </a:rPr>
              <a:t> </a:t>
            </a:r>
            <a:r>
              <a:rPr lang="en" altLang="zh-CN" dirty="0" err="1"/>
              <a:t>i</a:t>
            </a:r>
            <a:r>
              <a:rPr lang="en" altLang="zh-CN" dirty="0"/>
              <a:t> </a:t>
            </a:r>
            <a:r>
              <a:rPr lang="en" altLang="zh-CN" dirty="0" err="1"/>
              <a:t>tinhk</a:t>
            </a:r>
            <a:r>
              <a:rPr lang="en" altLang="zh-CN" dirty="0"/>
              <a:t> </a:t>
            </a:r>
            <a:r>
              <a:rPr lang="en" altLang="zh-CN" dirty="0" err="1"/>
              <a:t>yuo</a:t>
            </a:r>
            <a:r>
              <a:rPr lang="en" altLang="zh-CN" dirty="0"/>
              <a:t> </a:t>
            </a:r>
            <a:r>
              <a:rPr lang="en" altLang="zh-CN" dirty="0" err="1"/>
              <a:t>undresatnd</a:t>
            </a:r>
            <a:r>
              <a:rPr lang="en" altLang="zh-CN" dirty="0"/>
              <a:t> this </a:t>
            </a:r>
            <a:r>
              <a:rPr lang="en" altLang="zh-CN" dirty="0" err="1"/>
              <a:t>sentneces</a:t>
            </a:r>
            <a:r>
              <a:rPr lang="en" altLang="zh-CN" dirty="0"/>
              <a:t>.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2112D2-1E25-9945-B212-607D59D9DC77}"/>
              </a:ext>
            </a:extLst>
          </p:cNvPr>
          <p:cNvSpPr/>
          <p:nvPr/>
        </p:nvSpPr>
        <p:spPr>
          <a:xfrm>
            <a:off x="911352" y="5711735"/>
            <a:ext cx="9900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1A1A1A"/>
                </a:solidFill>
                <a:latin typeface="-apple-system"/>
              </a:rPr>
              <a:t>Larger K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比较难，噪声多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1A1A1A"/>
                </a:solidFill>
                <a:latin typeface="-apple-system"/>
              </a:rPr>
              <a:t>Smaller K</a:t>
            </a:r>
            <a:r>
              <a:rPr lang="zh-CN" altLang="en" dirty="0">
                <a:solidFill>
                  <a:srgbClr val="1A1A1A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任务简单，噪声少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35DC7C5-B7F5-4AFF-81B0-6098BDDBFB00}"/>
                  </a:ext>
                </a:extLst>
              </p14:cNvPr>
              <p14:cNvContentPartPr/>
              <p14:nvPr/>
            </p14:nvContentPartPr>
            <p14:xfrm>
              <a:off x="2219760" y="895680"/>
              <a:ext cx="9398520" cy="4149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35DC7C5-B7F5-4AFF-81B0-6098BDDBFB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0400" y="886320"/>
                <a:ext cx="9417240" cy="416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08763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" altLang="zh-CN" dirty="0"/>
              <a:t>Sentence Structural Objective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1674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类似</a:t>
            </a:r>
            <a:r>
              <a:rPr lang="en-US" altLang="zh-CN" dirty="0"/>
              <a:t>ALBERT</a:t>
            </a:r>
            <a:r>
              <a:rPr lang="zh-CN" altLang="en-US" dirty="0"/>
              <a:t> 中的 </a:t>
            </a:r>
            <a:r>
              <a:rPr lang="en-US" altLang="zh-CN" dirty="0"/>
              <a:t>SOP</a:t>
            </a:r>
            <a:r>
              <a:rPr lang="zh-CN" altLang="en-US" dirty="0"/>
              <a:t>任务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构造句对三分类任务：</a:t>
            </a:r>
            <a:endParaRPr lang="zh-CN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953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zh-CN" altLang="zh-CN" sz="1800" dirty="0">
                <a:solidFill>
                  <a:srgbClr val="1A1A1A"/>
                </a:solidFill>
                <a:latin typeface="Arial" panose="020B0604020202020204" pitchFamily="34" charset="0"/>
              </a:rPr>
              <a:t>1/3：上下句，</a:t>
            </a:r>
            <a:r>
              <a:rPr lang="en-US" altLang="zh-CN" sz="1800" dirty="0">
                <a:solidFill>
                  <a:srgbClr val="1A1A1A"/>
                </a:solidFill>
                <a:latin typeface="Arial" panose="020B0604020202020204" pitchFamily="34" charset="0"/>
              </a:rPr>
              <a:t>label</a:t>
            </a:r>
            <a:r>
              <a:rPr lang="zh-CN" altLang="en-US" sz="1800" dirty="0">
                <a:solidFill>
                  <a:srgbClr val="1A1A1A"/>
                </a:solidFill>
                <a:latin typeface="Arial" panose="020B0604020202020204" pitchFamily="34" charset="0"/>
              </a:rPr>
              <a:t> </a:t>
            </a:r>
            <a:r>
              <a:rPr lang="zh-CN" altLang="zh-CN" sz="1800" dirty="0">
                <a:solidFill>
                  <a:srgbClr val="1A1A1A"/>
                </a:solidFill>
                <a:latin typeface="Arial" panose="020B0604020202020204" pitchFamily="34" charset="0"/>
              </a:rPr>
              <a:t>1</a:t>
            </a:r>
          </a:p>
          <a:p>
            <a:pPr marL="4953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zh-CN" altLang="zh-CN" sz="1800" dirty="0">
                <a:solidFill>
                  <a:srgbClr val="1A1A1A"/>
                </a:solidFill>
                <a:latin typeface="Arial" panose="020B0604020202020204" pitchFamily="34" charset="0"/>
              </a:rPr>
              <a:t>1/3：上下句</a:t>
            </a:r>
            <a:r>
              <a:rPr lang="zh-CN" altLang="en-US" sz="1800" dirty="0">
                <a:solidFill>
                  <a:srgbClr val="1A1A1A"/>
                </a:solidFill>
                <a:latin typeface="Arial" panose="020B0604020202020204" pitchFamily="34" charset="0"/>
              </a:rPr>
              <a:t>逆</a:t>
            </a:r>
            <a:r>
              <a:rPr lang="zh-CN" altLang="zh-CN" sz="1800" dirty="0">
                <a:solidFill>
                  <a:srgbClr val="1A1A1A"/>
                </a:solidFill>
                <a:latin typeface="Arial" panose="020B0604020202020204" pitchFamily="34" charset="0"/>
              </a:rPr>
              <a:t>序，</a:t>
            </a:r>
            <a:r>
              <a:rPr lang="en-US" altLang="zh-CN" sz="1800" dirty="0">
                <a:solidFill>
                  <a:srgbClr val="1A1A1A"/>
                </a:solidFill>
                <a:latin typeface="Arial" panose="020B0604020202020204" pitchFamily="34" charset="0"/>
              </a:rPr>
              <a:t>label</a:t>
            </a:r>
            <a:r>
              <a:rPr lang="zh-CN" altLang="en-US" sz="1800" dirty="0">
                <a:solidFill>
                  <a:srgbClr val="1A1A1A"/>
                </a:solidFill>
                <a:latin typeface="Arial" panose="020B0604020202020204" pitchFamily="34" charset="0"/>
              </a:rPr>
              <a:t> </a:t>
            </a:r>
            <a:r>
              <a:rPr lang="zh-CN" altLang="zh-CN" sz="1800" dirty="0">
                <a:solidFill>
                  <a:srgbClr val="1A1A1A"/>
                </a:solidFill>
                <a:latin typeface="Arial" panose="020B0604020202020204" pitchFamily="34" charset="0"/>
              </a:rPr>
              <a:t>2</a:t>
            </a:r>
          </a:p>
          <a:p>
            <a:pPr marL="4953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zh-CN" altLang="zh-CN" sz="1800" dirty="0">
                <a:solidFill>
                  <a:srgbClr val="1A1A1A"/>
                </a:solidFill>
                <a:latin typeface="Arial" panose="020B0604020202020204" pitchFamily="34" charset="0"/>
              </a:rPr>
              <a:t>1/3：不同文档的句子，</a:t>
            </a:r>
            <a:r>
              <a:rPr lang="en-US" altLang="zh-CN" sz="1800" dirty="0">
                <a:solidFill>
                  <a:srgbClr val="1A1A1A"/>
                </a:solidFill>
                <a:latin typeface="Arial" panose="020B0604020202020204" pitchFamily="34" charset="0"/>
              </a:rPr>
              <a:t>label</a:t>
            </a:r>
            <a:r>
              <a:rPr lang="zh-CN" altLang="en-US" sz="1800" dirty="0">
                <a:solidFill>
                  <a:srgbClr val="1A1A1A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1A1A1A"/>
                </a:solidFill>
                <a:latin typeface="Arial" panose="020B0604020202020204" pitchFamily="34" charset="0"/>
              </a:rPr>
              <a:t>0</a:t>
            </a:r>
          </a:p>
          <a:p>
            <a:pPr marL="4953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87F446-A0C1-B940-9D0F-9C4A529E8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194" y="1825625"/>
            <a:ext cx="5884747" cy="3697351"/>
          </a:xfrm>
          <a:prstGeom prst="rect">
            <a:avLst/>
          </a:prstGeom>
        </p:spPr>
      </p:pic>
      <p:sp>
        <p:nvSpPr>
          <p:cNvPr id="13" name="AutoShape 10" descr="[公式]">
            <a:extLst>
              <a:ext uri="{FF2B5EF4-FFF2-40B4-BE49-F238E27FC236}">
                <a16:creationId xmlns:a16="http://schemas.microsoft.com/office/drawing/2014/main" id="{4E87D904-0B2B-CA4C-B5C8-8F5BC8E5A5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-5699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11" descr="[公式]">
            <a:extLst>
              <a:ext uri="{FF2B5EF4-FFF2-40B4-BE49-F238E27FC236}">
                <a16:creationId xmlns:a16="http://schemas.microsoft.com/office/drawing/2014/main" id="{87E34B59-861E-A843-AAC0-7D6197AE55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2" descr="[公式]">
            <a:extLst>
              <a:ext uri="{FF2B5EF4-FFF2-40B4-BE49-F238E27FC236}">
                <a16:creationId xmlns:a16="http://schemas.microsoft.com/office/drawing/2014/main" id="{214887F1-8E8C-FF46-9ACB-41F244E591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7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7AC9C5E-C3E9-436B-8115-0E6C3F651BBA}"/>
                  </a:ext>
                </a:extLst>
              </p14:cNvPr>
              <p14:cNvContentPartPr/>
              <p14:nvPr/>
            </p14:nvContentPartPr>
            <p14:xfrm>
              <a:off x="1224720" y="1238400"/>
              <a:ext cx="9941040" cy="5490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7AC9C5E-C3E9-436B-8115-0E6C3F651B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5360" y="1229040"/>
                <a:ext cx="9959760" cy="55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8847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T5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476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" altLang="zh-CN" dirty="0"/>
              <a:t>Exploring the Limits of Transfer Learning with a Unified Text-to-Text Transformer</a:t>
            </a:r>
            <a:r>
              <a:rPr lang="zh-CN" altLang="en-US" dirty="0"/>
              <a:t>（</a:t>
            </a:r>
            <a:r>
              <a:rPr lang="en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sz="2400" dirty="0"/>
              <a:t>一个通用的框架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en-US" altLang="zh-CN" sz="2400" dirty="0"/>
              <a:t>C4</a:t>
            </a:r>
            <a:r>
              <a:rPr lang="zh-CN" altLang="en-US" sz="2400" dirty="0"/>
              <a:t>数据集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zh-CN" altLang="en-US" sz="2400" dirty="0"/>
              <a:t>大量前人想做却没做的实验（</a:t>
            </a:r>
            <a:r>
              <a:rPr lang="en-US" altLang="zh-CN" sz="2400" dirty="0"/>
              <a:t>70+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zh-CN" altLang="en-US" sz="2400" dirty="0"/>
              <a:t>得到一些有意义的结论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zh-CN" altLang="en-US" sz="2400" dirty="0"/>
              <a:t>各种任务的新</a:t>
            </a:r>
            <a:r>
              <a:rPr lang="en-US" altLang="zh-CN" sz="2400" dirty="0"/>
              <a:t>baseline</a:t>
            </a:r>
            <a:endParaRPr sz="2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F9BCE8C-FFD5-4617-B245-AA4013AF762C}"/>
                  </a:ext>
                </a:extLst>
              </p14:cNvPr>
              <p14:cNvContentPartPr/>
              <p14:nvPr/>
            </p14:nvContentPartPr>
            <p14:xfrm>
              <a:off x="1050480" y="1081080"/>
              <a:ext cx="9433800" cy="3701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F9BCE8C-FFD5-4617-B245-AA4013AF76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120" y="1071720"/>
                <a:ext cx="9452520" cy="37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8578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Text-to-Text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" dirty="0"/>
              <a:t>将</a:t>
            </a:r>
            <a:r>
              <a:rPr lang="zh-CN" altLang="en-US" dirty="0"/>
              <a:t>所有</a:t>
            </a:r>
            <a:r>
              <a:rPr lang="en" altLang="zh-CN" dirty="0"/>
              <a:t>NLP </a:t>
            </a:r>
            <a:r>
              <a:rPr lang="zh-CN" altLang="en-US" dirty="0"/>
              <a:t>任务都转化成 </a:t>
            </a:r>
            <a:r>
              <a:rPr lang="en" altLang="zh-CN" dirty="0"/>
              <a:t>Text-to-Text </a:t>
            </a:r>
            <a:r>
              <a:rPr lang="zh-CN" altLang="en" dirty="0"/>
              <a:t>（</a:t>
            </a:r>
            <a:r>
              <a:rPr lang="zh-CN" altLang="en-US" dirty="0"/>
              <a:t>文本到文本）任务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相同的模型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相同的损失函数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相同的训练过程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相同的解码过程</a:t>
            </a:r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493BB5-70AD-3D42-B2A5-8D3B364E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206" y="2875002"/>
            <a:ext cx="7254794" cy="37596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BB8725-CAD1-E24C-9CAE-66C7BA0E3AE8}"/>
              </a:ext>
            </a:extLst>
          </p:cNvPr>
          <p:cNvSpPr txBox="1"/>
          <p:nvPr/>
        </p:nvSpPr>
        <p:spPr>
          <a:xfrm>
            <a:off x="10826496" y="3414892"/>
            <a:ext cx="551688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翻译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C26014-5349-1043-B1C6-0A31440F96FF}"/>
              </a:ext>
            </a:extLst>
          </p:cNvPr>
          <p:cNvSpPr txBox="1"/>
          <p:nvPr/>
        </p:nvSpPr>
        <p:spPr>
          <a:xfrm>
            <a:off x="10826496" y="3818743"/>
            <a:ext cx="551688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分类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59D53B-7271-7F46-B6E1-9BDFC966662A}"/>
              </a:ext>
            </a:extLst>
          </p:cNvPr>
          <p:cNvSpPr txBox="1"/>
          <p:nvPr/>
        </p:nvSpPr>
        <p:spPr>
          <a:xfrm>
            <a:off x="10826496" y="4222594"/>
            <a:ext cx="1146048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相似度：</a:t>
            </a:r>
            <a:r>
              <a: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0</a:t>
            </a:r>
            <a:r>
              <a:rPr lang="en-US" altLang="zh-CN" sz="1000" dirty="0"/>
              <a:t>.2</a:t>
            </a:r>
            <a:r>
              <a:rPr lang="zh-CN" altLang="en-US" sz="1000" dirty="0"/>
              <a:t>为间隔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454CCE-F86C-1C46-A7D3-24EACBE344CF}"/>
              </a:ext>
            </a:extLst>
          </p:cNvPr>
          <p:cNvSpPr txBox="1"/>
          <p:nvPr/>
        </p:nvSpPr>
        <p:spPr>
          <a:xfrm>
            <a:off x="10826496" y="4626444"/>
            <a:ext cx="551688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摘要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88DE8F6-DC7A-4E29-9593-1C0EE6451380}"/>
                  </a:ext>
                </a:extLst>
              </p14:cNvPr>
              <p14:cNvContentPartPr/>
              <p14:nvPr/>
            </p14:nvContentPartPr>
            <p14:xfrm>
              <a:off x="3976920" y="1951560"/>
              <a:ext cx="7918920" cy="2525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88DE8F6-DC7A-4E29-9593-1C0EE64513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7560" y="1942200"/>
                <a:ext cx="7937640" cy="254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9072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C4</a:t>
            </a:r>
            <a:r>
              <a:rPr lang="zh-CN" altLang="en-US" dirty="0"/>
              <a:t>数据集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" altLang="zh-CN" dirty="0"/>
              <a:t>Colossal Clean Crawled Corpus </a:t>
            </a:r>
            <a:r>
              <a:rPr lang="zh-CN" altLang="en" dirty="0"/>
              <a:t>（</a:t>
            </a:r>
            <a:r>
              <a:rPr lang="zh-CN" altLang="en-US" dirty="0"/>
              <a:t>超大型干净爬取数据）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每周约爬取</a:t>
            </a:r>
            <a:r>
              <a:rPr lang="en-US" altLang="zh-CN" dirty="0"/>
              <a:t>20</a:t>
            </a:r>
            <a:r>
              <a:rPr lang="en" altLang="zh-CN" dirty="0"/>
              <a:t>TB</a:t>
            </a:r>
            <a:r>
              <a:rPr lang="zh-CN" altLang="en-US" dirty="0"/>
              <a:t>的</a:t>
            </a:r>
            <a:r>
              <a:rPr lang="en" altLang="zh-CN" dirty="0"/>
              <a:t>WEB</a:t>
            </a:r>
            <a:r>
              <a:rPr lang="zh-CN" altLang="en-US" dirty="0"/>
              <a:t>数据，对数据进行处理：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取结尾有标点的句子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去掉包含脏话的网页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去掉包含</a:t>
            </a:r>
            <a:r>
              <a:rPr lang="en" altLang="zh-CN" dirty="0" err="1"/>
              <a:t>Javascript</a:t>
            </a:r>
            <a:r>
              <a:rPr lang="zh-CN" altLang="en-US" dirty="0"/>
              <a:t>的句子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"</a:t>
            </a:r>
            <a:r>
              <a:rPr lang="en" altLang="zh-CN" dirty="0"/>
              <a:t>lorem ipsum"</a:t>
            </a:r>
            <a:r>
              <a:rPr lang="zh-CN" altLang="en-US" dirty="0"/>
              <a:t>是一个测试网页排版的拉丁文，去掉包含这个占位符的网页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去掉包含代码片段的网页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以三句为一个片段进行去重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去掉非英文的网页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最终生成</a:t>
            </a:r>
            <a:r>
              <a:rPr lang="en-US" altLang="zh-CN" dirty="0"/>
              <a:t>750</a:t>
            </a:r>
            <a:r>
              <a:rPr lang="en" altLang="zh-CN" dirty="0"/>
              <a:t>GB</a:t>
            </a:r>
            <a:r>
              <a:rPr lang="zh-CN" altLang="en-US" dirty="0"/>
              <a:t>的数据集</a:t>
            </a:r>
            <a:endParaRPr lang="zh-CN" altLang="en" dirty="0"/>
          </a:p>
          <a:p>
            <a:pPr>
              <a:lnSpc>
                <a:spcPct val="120000"/>
              </a:lnSpc>
            </a:pPr>
            <a:endParaRPr lang="zh-CN" altLang="e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7150F19-199A-4C13-B448-20404ECB68CD}"/>
                  </a:ext>
                </a:extLst>
              </p14:cNvPr>
              <p14:cNvContentPartPr/>
              <p14:nvPr/>
            </p14:nvContentPartPr>
            <p14:xfrm>
              <a:off x="976320" y="2154240"/>
              <a:ext cx="5312520" cy="4069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7150F19-199A-4C13-B448-20404ECB68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960" y="2144880"/>
                <a:ext cx="5331240" cy="40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90853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9906</TotalTime>
  <Words>1502</Words>
  <Application>Microsoft Office PowerPoint</Application>
  <PresentationFormat>宽屏</PresentationFormat>
  <Paragraphs>247</Paragraphs>
  <Slides>48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-apple-system</vt:lpstr>
      <vt:lpstr>Menlo</vt:lpstr>
      <vt:lpstr>Microsoft YaHei</vt:lpstr>
      <vt:lpstr>Arial</vt:lpstr>
      <vt:lpstr>Calibri</vt:lpstr>
      <vt:lpstr>Calibri Light</vt:lpstr>
      <vt:lpstr>Consolas</vt:lpstr>
      <vt:lpstr>Office 主题​​</vt:lpstr>
      <vt:lpstr>机器阅读理解 Lesson-06 其它阅读理解相关模型</vt:lpstr>
      <vt:lpstr>目录</vt:lpstr>
      <vt:lpstr>1/4 StructBert &amp; T5 </vt:lpstr>
      <vt:lpstr>StructBert</vt:lpstr>
      <vt:lpstr>Word Structural Objective</vt:lpstr>
      <vt:lpstr>Sentence Structural Objective</vt:lpstr>
      <vt:lpstr>T5</vt:lpstr>
      <vt:lpstr>Text-to-Text</vt:lpstr>
      <vt:lpstr>C4数据集</vt:lpstr>
      <vt:lpstr>架构与预训练</vt:lpstr>
      <vt:lpstr>实验结论</vt:lpstr>
      <vt:lpstr>下一步展望</vt:lpstr>
      <vt:lpstr>PowerPoint 演示文稿</vt:lpstr>
      <vt:lpstr>学习可参考内容：</vt:lpstr>
      <vt:lpstr>2/4 RoBERTa &amp; ALBert</vt:lpstr>
      <vt:lpstr>RoERTa</vt:lpstr>
      <vt:lpstr>改进方法</vt:lpstr>
      <vt:lpstr>模型规模、算力与数据</vt:lpstr>
      <vt:lpstr>去掉NSP任务</vt:lpstr>
      <vt:lpstr>动态MASK</vt:lpstr>
      <vt:lpstr>文本编码</vt:lpstr>
      <vt:lpstr>效果与总结</vt:lpstr>
      <vt:lpstr>ALBERT</vt:lpstr>
      <vt:lpstr>改进方法</vt:lpstr>
      <vt:lpstr>Factorized embedding parameterization</vt:lpstr>
      <vt:lpstr>Cross-layer parameter sharing</vt:lpstr>
      <vt:lpstr>SOP任务</vt:lpstr>
      <vt:lpstr>N-gram mask</vt:lpstr>
      <vt:lpstr>总结</vt:lpstr>
      <vt:lpstr>3/4 RetroReader</vt:lpstr>
      <vt:lpstr>简介</vt:lpstr>
      <vt:lpstr>无答案问题</vt:lpstr>
      <vt:lpstr>贡献：</vt:lpstr>
      <vt:lpstr>整体架构</vt:lpstr>
      <vt:lpstr>前人工作</vt:lpstr>
      <vt:lpstr>泛读器：sketchy reading module</vt:lpstr>
      <vt:lpstr>泛读器：sketchy reading module</vt:lpstr>
      <vt:lpstr>精读器：intensive reading module</vt:lpstr>
      <vt:lpstr>精读器：intensive reading module</vt:lpstr>
      <vt:lpstr>精读器：intensive reading module</vt:lpstr>
      <vt:lpstr>精读器：intensive reading module</vt:lpstr>
      <vt:lpstr>总结：</vt:lpstr>
      <vt:lpstr>verify整体流程</vt:lpstr>
      <vt:lpstr>4/4 代码讲解 </vt:lpstr>
      <vt:lpstr>lic2020</vt:lpstr>
      <vt:lpstr>附论文地址：</vt:lpstr>
      <vt:lpstr>总结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Raytine</cp:lastModifiedBy>
  <cp:revision>1101</cp:revision>
  <dcterms:created xsi:type="dcterms:W3CDTF">2019-08-30T07:45:14Z</dcterms:created>
  <dcterms:modified xsi:type="dcterms:W3CDTF">2020-12-06T03:18:26Z</dcterms:modified>
</cp:coreProperties>
</file>